
<file path=[Content_Types].xml><?xml version="1.0" encoding="utf-8"?>
<Types xmlns="http://schemas.openxmlformats.org/package/2006/content-types">
  <Default Extension="bin" ContentType="application/vnd.openxmlformats-officedocument.oleObject"/>
  <Default Extension="bmp" ContentType="image/bmp"/>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26"/>
  </p:notesMasterIdLst>
  <p:handoutMasterIdLst>
    <p:handoutMasterId r:id="rId127"/>
  </p:handoutMasterIdLst>
  <p:sldIdLst>
    <p:sldId id="609" r:id="rId2"/>
    <p:sldId id="610" r:id="rId3"/>
    <p:sldId id="611" r:id="rId4"/>
    <p:sldId id="612" r:id="rId5"/>
    <p:sldId id="613" r:id="rId6"/>
    <p:sldId id="614" r:id="rId7"/>
    <p:sldId id="615" r:id="rId8"/>
    <p:sldId id="616" r:id="rId9"/>
    <p:sldId id="617" r:id="rId10"/>
    <p:sldId id="618" r:id="rId11"/>
    <p:sldId id="621" r:id="rId12"/>
    <p:sldId id="619" r:id="rId13"/>
    <p:sldId id="620" r:id="rId14"/>
    <p:sldId id="592" r:id="rId15"/>
    <p:sldId id="589" r:id="rId16"/>
    <p:sldId id="590" r:id="rId17"/>
    <p:sldId id="591" r:id="rId18"/>
    <p:sldId id="566" r:id="rId19"/>
    <p:sldId id="567" r:id="rId20"/>
    <p:sldId id="568" r:id="rId21"/>
    <p:sldId id="569" r:id="rId22"/>
    <p:sldId id="571" r:id="rId23"/>
    <p:sldId id="457" r:id="rId24"/>
    <p:sldId id="456" r:id="rId25"/>
    <p:sldId id="462" r:id="rId26"/>
    <p:sldId id="593" r:id="rId27"/>
    <p:sldId id="594" r:id="rId28"/>
    <p:sldId id="595" r:id="rId29"/>
    <p:sldId id="596" r:id="rId30"/>
    <p:sldId id="597" r:id="rId31"/>
    <p:sldId id="598" r:id="rId32"/>
    <p:sldId id="572" r:id="rId33"/>
    <p:sldId id="573" r:id="rId34"/>
    <p:sldId id="574" r:id="rId35"/>
    <p:sldId id="575" r:id="rId36"/>
    <p:sldId id="576" r:id="rId37"/>
    <p:sldId id="577" r:id="rId38"/>
    <p:sldId id="578" r:id="rId39"/>
    <p:sldId id="579" r:id="rId40"/>
    <p:sldId id="580" r:id="rId41"/>
    <p:sldId id="581" r:id="rId42"/>
    <p:sldId id="582" r:id="rId43"/>
    <p:sldId id="583" r:id="rId44"/>
    <p:sldId id="584" r:id="rId45"/>
    <p:sldId id="585" r:id="rId46"/>
    <p:sldId id="586" r:id="rId47"/>
    <p:sldId id="491" r:id="rId48"/>
    <p:sldId id="492" r:id="rId49"/>
    <p:sldId id="493" r:id="rId50"/>
    <p:sldId id="605" r:id="rId51"/>
    <p:sldId id="599" r:id="rId52"/>
    <p:sldId id="600" r:id="rId53"/>
    <p:sldId id="601" r:id="rId54"/>
    <p:sldId id="602" r:id="rId55"/>
    <p:sldId id="603" r:id="rId56"/>
    <p:sldId id="604" r:id="rId57"/>
    <p:sldId id="496" r:id="rId58"/>
    <p:sldId id="495" r:id="rId59"/>
    <p:sldId id="497" r:id="rId60"/>
    <p:sldId id="498" r:id="rId61"/>
    <p:sldId id="606" r:id="rId62"/>
    <p:sldId id="607" r:id="rId63"/>
    <p:sldId id="608" r:id="rId64"/>
    <p:sldId id="499" r:id="rId65"/>
    <p:sldId id="500" r:id="rId66"/>
    <p:sldId id="501" r:id="rId67"/>
    <p:sldId id="502" r:id="rId68"/>
    <p:sldId id="503" r:id="rId69"/>
    <p:sldId id="504" r:id="rId70"/>
    <p:sldId id="505" r:id="rId71"/>
    <p:sldId id="506" r:id="rId72"/>
    <p:sldId id="507" r:id="rId73"/>
    <p:sldId id="508" r:id="rId74"/>
    <p:sldId id="509" r:id="rId75"/>
    <p:sldId id="519" r:id="rId76"/>
    <p:sldId id="520" r:id="rId77"/>
    <p:sldId id="521" r:id="rId78"/>
    <p:sldId id="522" r:id="rId79"/>
    <p:sldId id="523" r:id="rId80"/>
    <p:sldId id="524" r:id="rId81"/>
    <p:sldId id="525" r:id="rId82"/>
    <p:sldId id="526" r:id="rId83"/>
    <p:sldId id="527" r:id="rId84"/>
    <p:sldId id="528" r:id="rId85"/>
    <p:sldId id="529" r:id="rId86"/>
    <p:sldId id="530" r:id="rId87"/>
    <p:sldId id="531" r:id="rId88"/>
    <p:sldId id="532" r:id="rId89"/>
    <p:sldId id="533" r:id="rId90"/>
    <p:sldId id="534" r:id="rId91"/>
    <p:sldId id="535" r:id="rId92"/>
    <p:sldId id="536" r:id="rId93"/>
    <p:sldId id="537" r:id="rId94"/>
    <p:sldId id="265" r:id="rId95"/>
    <p:sldId id="266" r:id="rId96"/>
    <p:sldId id="538" r:id="rId97"/>
    <p:sldId id="539" r:id="rId98"/>
    <p:sldId id="540" r:id="rId99"/>
    <p:sldId id="622" r:id="rId100"/>
    <p:sldId id="302" r:id="rId101"/>
    <p:sldId id="541" r:id="rId102"/>
    <p:sldId id="542" r:id="rId103"/>
    <p:sldId id="543" r:id="rId104"/>
    <p:sldId id="544" r:id="rId105"/>
    <p:sldId id="545" r:id="rId106"/>
    <p:sldId id="546" r:id="rId107"/>
    <p:sldId id="547" r:id="rId108"/>
    <p:sldId id="548" r:id="rId109"/>
    <p:sldId id="549" r:id="rId110"/>
    <p:sldId id="550" r:id="rId111"/>
    <p:sldId id="551" r:id="rId112"/>
    <p:sldId id="552" r:id="rId113"/>
    <p:sldId id="553" r:id="rId114"/>
    <p:sldId id="554" r:id="rId115"/>
    <p:sldId id="555" r:id="rId116"/>
    <p:sldId id="556" r:id="rId117"/>
    <p:sldId id="557" r:id="rId118"/>
    <p:sldId id="558" r:id="rId119"/>
    <p:sldId id="559" r:id="rId120"/>
    <p:sldId id="560" r:id="rId121"/>
    <p:sldId id="561" r:id="rId122"/>
    <p:sldId id="562" r:id="rId123"/>
    <p:sldId id="563" r:id="rId124"/>
    <p:sldId id="564" r:id="rId125"/>
  </p:sldIdLst>
  <p:sldSz cx="12192000" cy="6858000"/>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99FF33"/>
    <a:srgbClr val="CCFF33"/>
    <a:srgbClr val="FF9933"/>
    <a:srgbClr val="FF0000"/>
    <a:srgbClr val="00FF00"/>
    <a:srgbClr val="33CC33"/>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4CF826-997A-4F06-9C95-C67B8E7B7CCB}" v="15" dt="2020-10-27T15:53:16.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36" autoAdjust="0"/>
    <p:restoredTop sz="93846" autoAdjust="0"/>
  </p:normalViewPr>
  <p:slideViewPr>
    <p:cSldViewPr>
      <p:cViewPr varScale="1">
        <p:scale>
          <a:sx n="57" d="100"/>
          <a:sy n="57" d="100"/>
        </p:scale>
        <p:origin x="720" y="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kan AYDIN" userId="b9b93be9-b10a-4765-a2f4-9ef722cf671f" providerId="ADAL" clId="{F74CF826-997A-4F06-9C95-C67B8E7B7CCB}"/>
    <pc:docChg chg="undo redo custSel addSld delSld modSld modMainMaster modNotesMaster">
      <pc:chgData name="Tarkan AYDIN" userId="b9b93be9-b10a-4765-a2f4-9ef722cf671f" providerId="ADAL" clId="{F74CF826-997A-4F06-9C95-C67B8E7B7CCB}" dt="2020-10-27T15:53:56.631" v="123" actId="1035"/>
      <pc:docMkLst>
        <pc:docMk/>
      </pc:docMkLst>
      <pc:sldChg chg="modSp add del modNotes">
        <pc:chgData name="Tarkan AYDIN" userId="b9b93be9-b10a-4765-a2f4-9ef722cf671f" providerId="ADAL" clId="{F74CF826-997A-4F06-9C95-C67B8E7B7CCB}" dt="2020-10-27T15:42:20.788" v="31" actId="22"/>
        <pc:sldMkLst>
          <pc:docMk/>
          <pc:sldMk cId="0" sldId="456"/>
        </pc:sldMkLst>
        <pc:spChg chg="mod">
          <ac:chgData name="Tarkan AYDIN" userId="b9b93be9-b10a-4765-a2f4-9ef722cf671f" providerId="ADAL" clId="{F74CF826-997A-4F06-9C95-C67B8E7B7CCB}" dt="2020-10-27T15:34:30.082" v="17"/>
          <ac:spMkLst>
            <pc:docMk/>
            <pc:sldMk cId="0" sldId="456"/>
            <ac:spMk id="407554" creationId="{00000000-0000-0000-0000-000000000000}"/>
          </ac:spMkLst>
        </pc:spChg>
        <pc:spChg chg="mod">
          <ac:chgData name="Tarkan AYDIN" userId="b9b93be9-b10a-4765-a2f4-9ef722cf671f" providerId="ADAL" clId="{F74CF826-997A-4F06-9C95-C67B8E7B7CCB}" dt="2020-10-27T15:32:26.568" v="1"/>
          <ac:spMkLst>
            <pc:docMk/>
            <pc:sldMk cId="0" sldId="456"/>
            <ac:spMk id="407555" creationId="{00000000-0000-0000-0000-000000000000}"/>
          </ac:spMkLst>
        </pc:spChg>
        <pc:spChg chg="mod">
          <ac:chgData name="Tarkan AYDIN" userId="b9b93be9-b10a-4765-a2f4-9ef722cf671f" providerId="ADAL" clId="{F74CF826-997A-4F06-9C95-C67B8E7B7CCB}" dt="2020-10-27T15:32:26.568" v="1"/>
          <ac:spMkLst>
            <pc:docMk/>
            <pc:sldMk cId="0" sldId="456"/>
            <ac:spMk id="407560" creationId="{00000000-0000-0000-0000-000000000000}"/>
          </ac:spMkLst>
        </pc:spChg>
        <pc:spChg chg="mod">
          <ac:chgData name="Tarkan AYDIN" userId="b9b93be9-b10a-4765-a2f4-9ef722cf671f" providerId="ADAL" clId="{F74CF826-997A-4F06-9C95-C67B8E7B7CCB}" dt="2020-10-27T15:32:26.568" v="1"/>
          <ac:spMkLst>
            <pc:docMk/>
            <pc:sldMk cId="0" sldId="456"/>
            <ac:spMk id="407561" creationId="{00000000-0000-0000-0000-000000000000}"/>
          </ac:spMkLst>
        </pc:spChg>
        <pc:picChg chg="mod">
          <ac:chgData name="Tarkan AYDIN" userId="b9b93be9-b10a-4765-a2f4-9ef722cf671f" providerId="ADAL" clId="{F74CF826-997A-4F06-9C95-C67B8E7B7CCB}" dt="2020-10-27T15:32:26.568" v="1"/>
          <ac:picMkLst>
            <pc:docMk/>
            <pc:sldMk cId="0" sldId="456"/>
            <ac:picMk id="407559" creationId="{00000000-0000-0000-0000-000000000000}"/>
          </ac:picMkLst>
        </pc:picChg>
      </pc:sldChg>
      <pc:sldChg chg="modSp add del modNotes">
        <pc:chgData name="Tarkan AYDIN" userId="b9b93be9-b10a-4765-a2f4-9ef722cf671f" providerId="ADAL" clId="{F74CF826-997A-4F06-9C95-C67B8E7B7CCB}" dt="2020-10-27T15:42:20.788" v="31" actId="22"/>
        <pc:sldMkLst>
          <pc:docMk/>
          <pc:sldMk cId="0" sldId="457"/>
        </pc:sldMkLst>
        <pc:spChg chg="mod">
          <ac:chgData name="Tarkan AYDIN" userId="b9b93be9-b10a-4765-a2f4-9ef722cf671f" providerId="ADAL" clId="{F74CF826-997A-4F06-9C95-C67B8E7B7CCB}" dt="2020-10-27T15:34:30.082" v="17"/>
          <ac:spMkLst>
            <pc:docMk/>
            <pc:sldMk cId="0" sldId="457"/>
            <ac:spMk id="409602" creationId="{00000000-0000-0000-0000-000000000000}"/>
          </ac:spMkLst>
        </pc:spChg>
        <pc:spChg chg="mod">
          <ac:chgData name="Tarkan AYDIN" userId="b9b93be9-b10a-4765-a2f4-9ef722cf671f" providerId="ADAL" clId="{F74CF826-997A-4F06-9C95-C67B8E7B7CCB}" dt="2020-10-27T15:32:26.568" v="1"/>
          <ac:spMkLst>
            <pc:docMk/>
            <pc:sldMk cId="0" sldId="457"/>
            <ac:spMk id="409603" creationId="{00000000-0000-0000-0000-000000000000}"/>
          </ac:spMkLst>
        </pc:spChg>
        <pc:spChg chg="mod">
          <ac:chgData name="Tarkan AYDIN" userId="b9b93be9-b10a-4765-a2f4-9ef722cf671f" providerId="ADAL" clId="{F74CF826-997A-4F06-9C95-C67B8E7B7CCB}" dt="2020-10-27T15:32:26.568" v="1"/>
          <ac:spMkLst>
            <pc:docMk/>
            <pc:sldMk cId="0" sldId="457"/>
            <ac:spMk id="409605" creationId="{00000000-0000-0000-0000-000000000000}"/>
          </ac:spMkLst>
        </pc:spChg>
        <pc:picChg chg="mod">
          <ac:chgData name="Tarkan AYDIN" userId="b9b93be9-b10a-4765-a2f4-9ef722cf671f" providerId="ADAL" clId="{F74CF826-997A-4F06-9C95-C67B8E7B7CCB}" dt="2020-10-27T15:32:26.568" v="1"/>
          <ac:picMkLst>
            <pc:docMk/>
            <pc:sldMk cId="0" sldId="457"/>
            <ac:picMk id="409604" creationId="{00000000-0000-0000-0000-000000000000}"/>
          </ac:picMkLst>
        </pc:picChg>
        <pc:picChg chg="mod">
          <ac:chgData name="Tarkan AYDIN" userId="b9b93be9-b10a-4765-a2f4-9ef722cf671f" providerId="ADAL" clId="{F74CF826-997A-4F06-9C95-C67B8E7B7CCB}" dt="2020-10-27T15:32:26.568" v="1"/>
          <ac:picMkLst>
            <pc:docMk/>
            <pc:sldMk cId="0" sldId="457"/>
            <ac:picMk id="409606" creationId="{00000000-0000-0000-0000-000000000000}"/>
          </ac:picMkLst>
        </pc:picChg>
      </pc:sldChg>
      <pc:sldChg chg="modSp add del mod modNotes">
        <pc:chgData name="Tarkan AYDIN" userId="b9b93be9-b10a-4765-a2f4-9ef722cf671f" providerId="ADAL" clId="{F74CF826-997A-4F06-9C95-C67B8E7B7CCB}" dt="2020-10-27T15:44:50.318" v="38" actId="47"/>
        <pc:sldMkLst>
          <pc:docMk/>
          <pc:sldMk cId="0" sldId="458"/>
        </pc:sldMkLst>
        <pc:spChg chg="mod">
          <ac:chgData name="Tarkan AYDIN" userId="b9b93be9-b10a-4765-a2f4-9ef722cf671f" providerId="ADAL" clId="{F74CF826-997A-4F06-9C95-C67B8E7B7CCB}" dt="2020-10-27T15:34:30.082" v="17"/>
          <ac:spMkLst>
            <pc:docMk/>
            <pc:sldMk cId="0" sldId="458"/>
            <ac:spMk id="411650" creationId="{00000000-0000-0000-0000-000000000000}"/>
          </ac:spMkLst>
        </pc:spChg>
        <pc:spChg chg="mod">
          <ac:chgData name="Tarkan AYDIN" userId="b9b93be9-b10a-4765-a2f4-9ef722cf671f" providerId="ADAL" clId="{F74CF826-997A-4F06-9C95-C67B8E7B7CCB}" dt="2020-10-27T15:34:30.082" v="17"/>
          <ac:spMkLst>
            <pc:docMk/>
            <pc:sldMk cId="0" sldId="458"/>
            <ac:spMk id="411651" creationId="{00000000-0000-0000-0000-000000000000}"/>
          </ac:spMkLst>
        </pc:spChg>
        <pc:spChg chg="mod">
          <ac:chgData name="Tarkan AYDIN" userId="b9b93be9-b10a-4765-a2f4-9ef722cf671f" providerId="ADAL" clId="{F74CF826-997A-4F06-9C95-C67B8E7B7CCB}" dt="2020-10-27T15:34:30.082" v="17"/>
          <ac:spMkLst>
            <pc:docMk/>
            <pc:sldMk cId="0" sldId="458"/>
            <ac:spMk id="411652" creationId="{00000000-0000-0000-0000-000000000000}"/>
          </ac:spMkLst>
        </pc:spChg>
        <pc:spChg chg="mod">
          <ac:chgData name="Tarkan AYDIN" userId="b9b93be9-b10a-4765-a2f4-9ef722cf671f" providerId="ADAL" clId="{F74CF826-997A-4F06-9C95-C67B8E7B7CCB}" dt="2020-10-27T15:32:26.568" v="1"/>
          <ac:spMkLst>
            <pc:docMk/>
            <pc:sldMk cId="0" sldId="458"/>
            <ac:spMk id="411656" creationId="{00000000-0000-0000-0000-000000000000}"/>
          </ac:spMkLst>
        </pc:spChg>
        <pc:picChg chg="mod">
          <ac:chgData name="Tarkan AYDIN" userId="b9b93be9-b10a-4765-a2f4-9ef722cf671f" providerId="ADAL" clId="{F74CF826-997A-4F06-9C95-C67B8E7B7CCB}" dt="2020-10-27T15:32:26.568" v="1"/>
          <ac:picMkLst>
            <pc:docMk/>
            <pc:sldMk cId="0" sldId="458"/>
            <ac:picMk id="510978" creationId="{1E3E2E10-2E7C-4139-ADC5-AFA937185C5C}"/>
          </ac:picMkLst>
        </pc:picChg>
      </pc:sldChg>
      <pc:sldChg chg="modSp add del mod modNotes">
        <pc:chgData name="Tarkan AYDIN" userId="b9b93be9-b10a-4765-a2f4-9ef722cf671f" providerId="ADAL" clId="{F74CF826-997A-4F06-9C95-C67B8E7B7CCB}" dt="2020-10-27T15:42:20.788" v="31" actId="22"/>
        <pc:sldMkLst>
          <pc:docMk/>
          <pc:sldMk cId="0" sldId="462"/>
        </pc:sldMkLst>
        <pc:spChg chg="mod">
          <ac:chgData name="Tarkan AYDIN" userId="b9b93be9-b10a-4765-a2f4-9ef722cf671f" providerId="ADAL" clId="{F74CF826-997A-4F06-9C95-C67B8E7B7CCB}" dt="2020-10-27T15:34:30.082" v="17"/>
          <ac:spMkLst>
            <pc:docMk/>
            <pc:sldMk cId="0" sldId="462"/>
            <ac:spMk id="419842" creationId="{00000000-0000-0000-0000-000000000000}"/>
          </ac:spMkLst>
        </pc:spChg>
        <pc:spChg chg="mod">
          <ac:chgData name="Tarkan AYDIN" userId="b9b93be9-b10a-4765-a2f4-9ef722cf671f" providerId="ADAL" clId="{F74CF826-997A-4F06-9C95-C67B8E7B7CCB}" dt="2020-10-27T15:34:30.082" v="17"/>
          <ac:spMkLst>
            <pc:docMk/>
            <pc:sldMk cId="0" sldId="462"/>
            <ac:spMk id="419843" creationId="{00000000-0000-0000-0000-000000000000}"/>
          </ac:spMkLst>
        </pc:spChg>
        <pc:spChg chg="mod">
          <ac:chgData name="Tarkan AYDIN" userId="b9b93be9-b10a-4765-a2f4-9ef722cf671f" providerId="ADAL" clId="{F74CF826-997A-4F06-9C95-C67B8E7B7CCB}" dt="2020-10-27T15:32:26.568" v="1"/>
          <ac:spMkLst>
            <pc:docMk/>
            <pc:sldMk cId="0" sldId="462"/>
            <ac:spMk id="419849" creationId="{00000000-0000-0000-0000-000000000000}"/>
          </ac:spMkLst>
        </pc:spChg>
        <pc:picChg chg="mod">
          <ac:chgData name="Tarkan AYDIN" userId="b9b93be9-b10a-4765-a2f4-9ef722cf671f" providerId="ADAL" clId="{F74CF826-997A-4F06-9C95-C67B8E7B7CCB}" dt="2020-10-27T15:32:26.568" v="1"/>
          <ac:picMkLst>
            <pc:docMk/>
            <pc:sldMk cId="0" sldId="462"/>
            <ac:picMk id="419845" creationId="{00000000-0000-0000-0000-000000000000}"/>
          </ac:picMkLst>
        </pc:picChg>
        <pc:picChg chg="mod">
          <ac:chgData name="Tarkan AYDIN" userId="b9b93be9-b10a-4765-a2f4-9ef722cf671f" providerId="ADAL" clId="{F74CF826-997A-4F06-9C95-C67B8E7B7CCB}" dt="2020-10-27T15:32:26.568" v="1"/>
          <ac:picMkLst>
            <pc:docMk/>
            <pc:sldMk cId="0" sldId="462"/>
            <ac:picMk id="419848" creationId="{00000000-0000-0000-0000-000000000000}"/>
          </ac:picMkLst>
        </pc:picChg>
        <pc:picChg chg="mod">
          <ac:chgData name="Tarkan AYDIN" userId="b9b93be9-b10a-4765-a2f4-9ef722cf671f" providerId="ADAL" clId="{F74CF826-997A-4F06-9C95-C67B8E7B7CCB}" dt="2020-10-27T15:32:26.568" v="1"/>
          <ac:picMkLst>
            <pc:docMk/>
            <pc:sldMk cId="0" sldId="462"/>
            <ac:picMk id="419850" creationId="{00000000-0000-0000-0000-000000000000}"/>
          </ac:picMkLst>
        </pc:picChg>
      </pc:sldChg>
      <pc:sldChg chg="modSp">
        <pc:chgData name="Tarkan AYDIN" userId="b9b93be9-b10a-4765-a2f4-9ef722cf671f" providerId="ADAL" clId="{F74CF826-997A-4F06-9C95-C67B8E7B7CCB}" dt="2020-10-27T15:34:30.082" v="17"/>
        <pc:sldMkLst>
          <pc:docMk/>
          <pc:sldMk cId="2331073491" sldId="491"/>
        </pc:sldMkLst>
        <pc:spChg chg="mod">
          <ac:chgData name="Tarkan AYDIN" userId="b9b93be9-b10a-4765-a2f4-9ef722cf671f" providerId="ADAL" clId="{F74CF826-997A-4F06-9C95-C67B8E7B7CCB}" dt="2020-10-27T15:34:30.082" v="17"/>
          <ac:spMkLst>
            <pc:docMk/>
            <pc:sldMk cId="2331073491" sldId="491"/>
            <ac:spMk id="187394" creationId="{00000000-0000-0000-0000-000000000000}"/>
          </ac:spMkLst>
        </pc:spChg>
        <pc:spChg chg="mod">
          <ac:chgData name="Tarkan AYDIN" userId="b9b93be9-b10a-4765-a2f4-9ef722cf671f" providerId="ADAL" clId="{F74CF826-997A-4F06-9C95-C67B8E7B7CCB}" dt="2020-10-27T15:34:30.082" v="17"/>
          <ac:spMkLst>
            <pc:docMk/>
            <pc:sldMk cId="2331073491" sldId="491"/>
            <ac:spMk id="187395" creationId="{00000000-0000-0000-0000-000000000000}"/>
          </ac:spMkLst>
        </pc:spChg>
      </pc:sldChg>
      <pc:sldChg chg="modSp">
        <pc:chgData name="Tarkan AYDIN" userId="b9b93be9-b10a-4765-a2f4-9ef722cf671f" providerId="ADAL" clId="{F74CF826-997A-4F06-9C95-C67B8E7B7CCB}" dt="2020-10-27T15:34:30.082" v="17"/>
        <pc:sldMkLst>
          <pc:docMk/>
          <pc:sldMk cId="1976855985" sldId="492"/>
        </pc:sldMkLst>
        <pc:spChg chg="mod">
          <ac:chgData name="Tarkan AYDIN" userId="b9b93be9-b10a-4765-a2f4-9ef722cf671f" providerId="ADAL" clId="{F74CF826-997A-4F06-9C95-C67B8E7B7CCB}" dt="2020-10-27T15:34:30.082" v="17"/>
          <ac:spMkLst>
            <pc:docMk/>
            <pc:sldMk cId="1976855985" sldId="492"/>
            <ac:spMk id="188418" creationId="{00000000-0000-0000-0000-000000000000}"/>
          </ac:spMkLst>
        </pc:spChg>
        <pc:spChg chg="mod">
          <ac:chgData name="Tarkan AYDIN" userId="b9b93be9-b10a-4765-a2f4-9ef722cf671f" providerId="ADAL" clId="{F74CF826-997A-4F06-9C95-C67B8E7B7CCB}" dt="2020-10-27T15:34:30.082" v="17"/>
          <ac:spMkLst>
            <pc:docMk/>
            <pc:sldMk cId="1976855985" sldId="492"/>
            <ac:spMk id="188419" creationId="{00000000-0000-0000-0000-000000000000}"/>
          </ac:spMkLst>
        </pc:spChg>
      </pc:sldChg>
      <pc:sldChg chg="modSp modNotes">
        <pc:chgData name="Tarkan AYDIN" userId="b9b93be9-b10a-4765-a2f4-9ef722cf671f" providerId="ADAL" clId="{F74CF826-997A-4F06-9C95-C67B8E7B7CCB}" dt="2020-10-27T15:34:30.082" v="17"/>
        <pc:sldMkLst>
          <pc:docMk/>
          <pc:sldMk cId="3247777293" sldId="493"/>
        </pc:sldMkLst>
        <pc:spChg chg="mod">
          <ac:chgData name="Tarkan AYDIN" userId="b9b93be9-b10a-4765-a2f4-9ef722cf671f" providerId="ADAL" clId="{F74CF826-997A-4F06-9C95-C67B8E7B7CCB}" dt="2020-10-27T15:34:30.082" v="17"/>
          <ac:spMkLst>
            <pc:docMk/>
            <pc:sldMk cId="3247777293" sldId="493"/>
            <ac:spMk id="7171" creationId="{00000000-0000-0000-0000-000000000000}"/>
          </ac:spMkLst>
        </pc:spChg>
        <pc:spChg chg="mod">
          <ac:chgData name="Tarkan AYDIN" userId="b9b93be9-b10a-4765-a2f4-9ef722cf671f" providerId="ADAL" clId="{F74CF826-997A-4F06-9C95-C67B8E7B7CCB}" dt="2020-10-27T15:32:26.568" v="1"/>
          <ac:spMkLst>
            <pc:docMk/>
            <pc:sldMk cId="3247777293" sldId="493"/>
            <ac:spMk id="7175" creationId="{00000000-0000-0000-0000-000000000000}"/>
          </ac:spMkLst>
        </pc:spChg>
        <pc:spChg chg="mod">
          <ac:chgData name="Tarkan AYDIN" userId="b9b93be9-b10a-4765-a2f4-9ef722cf671f" providerId="ADAL" clId="{F74CF826-997A-4F06-9C95-C67B8E7B7CCB}" dt="2020-10-27T15:32:26.568" v="1"/>
          <ac:spMkLst>
            <pc:docMk/>
            <pc:sldMk cId="3247777293" sldId="493"/>
            <ac:spMk id="7178" creationId="{00000000-0000-0000-0000-000000000000}"/>
          </ac:spMkLst>
        </pc:spChg>
        <pc:spChg chg="mod">
          <ac:chgData name="Tarkan AYDIN" userId="b9b93be9-b10a-4765-a2f4-9ef722cf671f" providerId="ADAL" clId="{F74CF826-997A-4F06-9C95-C67B8E7B7CCB}" dt="2020-10-27T15:32:26.568" v="1"/>
          <ac:spMkLst>
            <pc:docMk/>
            <pc:sldMk cId="3247777293" sldId="493"/>
            <ac:spMk id="1020936" creationId="{00000000-0000-0000-0000-000000000000}"/>
          </ac:spMkLst>
        </pc:spChg>
        <pc:spChg chg="mod">
          <ac:chgData name="Tarkan AYDIN" userId="b9b93be9-b10a-4765-a2f4-9ef722cf671f" providerId="ADAL" clId="{F74CF826-997A-4F06-9C95-C67B8E7B7CCB}" dt="2020-10-27T15:32:26.568" v="1"/>
          <ac:spMkLst>
            <pc:docMk/>
            <pc:sldMk cId="3247777293" sldId="493"/>
            <ac:spMk id="1020937" creationId="{00000000-0000-0000-0000-000000000000}"/>
          </ac:spMkLst>
        </pc:spChg>
        <pc:graphicFrameChg chg="mod">
          <ac:chgData name="Tarkan AYDIN" userId="b9b93be9-b10a-4765-a2f4-9ef722cf671f" providerId="ADAL" clId="{F74CF826-997A-4F06-9C95-C67B8E7B7CCB}" dt="2020-10-27T15:32:26.568" v="1"/>
          <ac:graphicFrameMkLst>
            <pc:docMk/>
            <pc:sldMk cId="3247777293" sldId="493"/>
            <ac:graphicFrameMk id="7170" creationId="{00000000-0000-0000-0000-000000000000}"/>
          </ac:graphicFrameMkLst>
        </pc:graphicFrameChg>
        <pc:picChg chg="mod">
          <ac:chgData name="Tarkan AYDIN" userId="b9b93be9-b10a-4765-a2f4-9ef722cf671f" providerId="ADAL" clId="{F74CF826-997A-4F06-9C95-C67B8E7B7CCB}" dt="2020-10-27T15:32:26.568" v="1"/>
          <ac:picMkLst>
            <pc:docMk/>
            <pc:sldMk cId="3247777293" sldId="493"/>
            <ac:picMk id="1020932" creationId="{00000000-0000-0000-0000-000000000000}"/>
          </ac:picMkLst>
        </pc:picChg>
        <pc:picChg chg="mod">
          <ac:chgData name="Tarkan AYDIN" userId="b9b93be9-b10a-4765-a2f4-9ef722cf671f" providerId="ADAL" clId="{F74CF826-997A-4F06-9C95-C67B8E7B7CCB}" dt="2020-10-27T15:32:26.568" v="1"/>
          <ac:picMkLst>
            <pc:docMk/>
            <pc:sldMk cId="3247777293" sldId="493"/>
            <ac:picMk id="1020933" creationId="{00000000-0000-0000-0000-000000000000}"/>
          </ac:picMkLst>
        </pc:picChg>
        <pc:picChg chg="mod">
          <ac:chgData name="Tarkan AYDIN" userId="b9b93be9-b10a-4765-a2f4-9ef722cf671f" providerId="ADAL" clId="{F74CF826-997A-4F06-9C95-C67B8E7B7CCB}" dt="2020-10-27T15:32:26.568" v="1"/>
          <ac:picMkLst>
            <pc:docMk/>
            <pc:sldMk cId="3247777293" sldId="493"/>
            <ac:picMk id="1020934" creationId="{00000000-0000-0000-0000-000000000000}"/>
          </ac:picMkLst>
        </pc:picChg>
      </pc:sldChg>
      <pc:sldChg chg="delSp modSp mod modNotes">
        <pc:chgData name="Tarkan AYDIN" userId="b9b93be9-b10a-4765-a2f4-9ef722cf671f" providerId="ADAL" clId="{F74CF826-997A-4F06-9C95-C67B8E7B7CCB}" dt="2020-10-27T15:49:56.907" v="46" actId="478"/>
        <pc:sldMkLst>
          <pc:docMk/>
          <pc:sldMk cId="2224660481" sldId="495"/>
        </pc:sldMkLst>
        <pc:spChg chg="mod">
          <ac:chgData name="Tarkan AYDIN" userId="b9b93be9-b10a-4765-a2f4-9ef722cf671f" providerId="ADAL" clId="{F74CF826-997A-4F06-9C95-C67B8E7B7CCB}" dt="2020-10-27T15:34:30.082" v="17"/>
          <ac:spMkLst>
            <pc:docMk/>
            <pc:sldMk cId="2224660481" sldId="495"/>
            <ac:spMk id="8195" creationId="{00000000-0000-0000-0000-000000000000}"/>
          </ac:spMkLst>
        </pc:spChg>
        <pc:spChg chg="mod">
          <ac:chgData name="Tarkan AYDIN" userId="b9b93be9-b10a-4765-a2f4-9ef722cf671f" providerId="ADAL" clId="{F74CF826-997A-4F06-9C95-C67B8E7B7CCB}" dt="2020-10-27T15:32:26.568" v="1"/>
          <ac:spMkLst>
            <pc:docMk/>
            <pc:sldMk cId="2224660481" sldId="495"/>
            <ac:spMk id="8201" creationId="{00000000-0000-0000-0000-000000000000}"/>
          </ac:spMkLst>
        </pc:spChg>
        <pc:spChg chg="del mod">
          <ac:chgData name="Tarkan AYDIN" userId="b9b93be9-b10a-4765-a2f4-9ef722cf671f" providerId="ADAL" clId="{F74CF826-997A-4F06-9C95-C67B8E7B7CCB}" dt="2020-10-27T15:49:56.907" v="46" actId="478"/>
          <ac:spMkLst>
            <pc:docMk/>
            <pc:sldMk cId="2224660481" sldId="495"/>
            <ac:spMk id="8202" creationId="{00000000-0000-0000-0000-000000000000}"/>
          </ac:spMkLst>
        </pc:spChg>
        <pc:spChg chg="mod">
          <ac:chgData name="Tarkan AYDIN" userId="b9b93be9-b10a-4765-a2f4-9ef722cf671f" providerId="ADAL" clId="{F74CF826-997A-4F06-9C95-C67B8E7B7CCB}" dt="2020-10-27T15:32:26.568" v="1"/>
          <ac:spMkLst>
            <pc:docMk/>
            <pc:sldMk cId="2224660481" sldId="495"/>
            <ac:spMk id="8205" creationId="{00000000-0000-0000-0000-000000000000}"/>
          </ac:spMkLst>
        </pc:spChg>
        <pc:spChg chg="mod">
          <ac:chgData name="Tarkan AYDIN" userId="b9b93be9-b10a-4765-a2f4-9ef722cf671f" providerId="ADAL" clId="{F74CF826-997A-4F06-9C95-C67B8E7B7CCB}" dt="2020-10-27T15:32:26.568" v="1"/>
          <ac:spMkLst>
            <pc:docMk/>
            <pc:sldMk cId="2224660481" sldId="495"/>
            <ac:spMk id="8206" creationId="{00000000-0000-0000-0000-000000000000}"/>
          </ac:spMkLst>
        </pc:spChg>
        <pc:spChg chg="mod">
          <ac:chgData name="Tarkan AYDIN" userId="b9b93be9-b10a-4765-a2f4-9ef722cf671f" providerId="ADAL" clId="{F74CF826-997A-4F06-9C95-C67B8E7B7CCB}" dt="2020-10-27T15:32:26.568" v="1"/>
          <ac:spMkLst>
            <pc:docMk/>
            <pc:sldMk cId="2224660481" sldId="495"/>
            <ac:spMk id="8207" creationId="{00000000-0000-0000-0000-000000000000}"/>
          </ac:spMkLst>
        </pc:spChg>
        <pc:spChg chg="mod">
          <ac:chgData name="Tarkan AYDIN" userId="b9b93be9-b10a-4765-a2f4-9ef722cf671f" providerId="ADAL" clId="{F74CF826-997A-4F06-9C95-C67B8E7B7CCB}" dt="2020-10-27T15:32:26.568" v="1"/>
          <ac:spMkLst>
            <pc:docMk/>
            <pc:sldMk cId="2224660481" sldId="495"/>
            <ac:spMk id="1016847" creationId="{00000000-0000-0000-0000-000000000000}"/>
          </ac:spMkLst>
        </pc:spChg>
        <pc:grpChg chg="mod">
          <ac:chgData name="Tarkan AYDIN" userId="b9b93be9-b10a-4765-a2f4-9ef722cf671f" providerId="ADAL" clId="{F74CF826-997A-4F06-9C95-C67B8E7B7CCB}" dt="2020-10-27T15:32:26.568" v="1"/>
          <ac:grpSpMkLst>
            <pc:docMk/>
            <pc:sldMk cId="2224660481" sldId="495"/>
            <ac:grpSpMk id="2" creationId="{00000000-0000-0000-0000-000000000000}"/>
          </ac:grpSpMkLst>
        </pc:grpChg>
        <pc:grpChg chg="mod">
          <ac:chgData name="Tarkan AYDIN" userId="b9b93be9-b10a-4765-a2f4-9ef722cf671f" providerId="ADAL" clId="{F74CF826-997A-4F06-9C95-C67B8E7B7CCB}" dt="2020-10-27T15:32:26.568" v="1"/>
          <ac:grpSpMkLst>
            <pc:docMk/>
            <pc:sldMk cId="2224660481" sldId="495"/>
            <ac:grpSpMk id="3" creationId="{00000000-0000-0000-0000-000000000000}"/>
          </ac:grpSpMkLst>
        </pc:grpChg>
        <pc:graphicFrameChg chg="mod">
          <ac:chgData name="Tarkan AYDIN" userId="b9b93be9-b10a-4765-a2f4-9ef722cf671f" providerId="ADAL" clId="{F74CF826-997A-4F06-9C95-C67B8E7B7CCB}" dt="2020-10-27T15:32:26.568" v="1"/>
          <ac:graphicFrameMkLst>
            <pc:docMk/>
            <pc:sldMk cId="2224660481" sldId="495"/>
            <ac:graphicFrameMk id="1016835" creationId="{00000000-0000-0000-0000-000000000000}"/>
          </ac:graphicFrameMkLst>
        </pc:graphicFrameChg>
        <pc:picChg chg="mod">
          <ac:chgData name="Tarkan AYDIN" userId="b9b93be9-b10a-4765-a2f4-9ef722cf671f" providerId="ADAL" clId="{F74CF826-997A-4F06-9C95-C67B8E7B7CCB}" dt="2020-10-27T15:32:26.568" v="1"/>
          <ac:picMkLst>
            <pc:docMk/>
            <pc:sldMk cId="2224660481" sldId="495"/>
            <ac:picMk id="8204" creationId="{00000000-0000-0000-0000-000000000000}"/>
          </ac:picMkLst>
        </pc:picChg>
        <pc:picChg chg="mod">
          <ac:chgData name="Tarkan AYDIN" userId="b9b93be9-b10a-4765-a2f4-9ef722cf671f" providerId="ADAL" clId="{F74CF826-997A-4F06-9C95-C67B8E7B7CCB}" dt="2020-10-27T15:32:26.568" v="1"/>
          <ac:picMkLst>
            <pc:docMk/>
            <pc:sldMk cId="2224660481" sldId="495"/>
            <ac:picMk id="1016839" creationId="{00000000-0000-0000-0000-000000000000}"/>
          </ac:picMkLst>
        </pc:picChg>
        <pc:picChg chg="mod">
          <ac:chgData name="Tarkan AYDIN" userId="b9b93be9-b10a-4765-a2f4-9ef722cf671f" providerId="ADAL" clId="{F74CF826-997A-4F06-9C95-C67B8E7B7CCB}" dt="2020-10-27T15:32:26.568" v="1"/>
          <ac:picMkLst>
            <pc:docMk/>
            <pc:sldMk cId="2224660481" sldId="495"/>
            <ac:picMk id="1016840" creationId="{00000000-0000-0000-0000-000000000000}"/>
          </ac:picMkLst>
        </pc:picChg>
        <pc:picChg chg="mod">
          <ac:chgData name="Tarkan AYDIN" userId="b9b93be9-b10a-4765-a2f4-9ef722cf671f" providerId="ADAL" clId="{F74CF826-997A-4F06-9C95-C67B8E7B7CCB}" dt="2020-10-27T15:32:26.568" v="1"/>
          <ac:picMkLst>
            <pc:docMk/>
            <pc:sldMk cId="2224660481" sldId="495"/>
            <ac:picMk id="1016844" creationId="{00000000-0000-0000-0000-000000000000}"/>
          </ac:picMkLst>
        </pc:picChg>
      </pc:sldChg>
      <pc:sldChg chg="modSp modNotes">
        <pc:chgData name="Tarkan AYDIN" userId="b9b93be9-b10a-4765-a2f4-9ef722cf671f" providerId="ADAL" clId="{F74CF826-997A-4F06-9C95-C67B8E7B7CCB}" dt="2020-10-27T15:34:30.082" v="17"/>
        <pc:sldMkLst>
          <pc:docMk/>
          <pc:sldMk cId="3026873592" sldId="496"/>
        </pc:sldMkLst>
        <pc:spChg chg="mod">
          <ac:chgData name="Tarkan AYDIN" userId="b9b93be9-b10a-4765-a2f4-9ef722cf671f" providerId="ADAL" clId="{F74CF826-997A-4F06-9C95-C67B8E7B7CCB}" dt="2020-10-27T15:34:30.082" v="17"/>
          <ac:spMkLst>
            <pc:docMk/>
            <pc:sldMk cId="3026873592" sldId="496"/>
            <ac:spMk id="190466" creationId="{00000000-0000-0000-0000-000000000000}"/>
          </ac:spMkLst>
        </pc:spChg>
        <pc:spChg chg="mod">
          <ac:chgData name="Tarkan AYDIN" userId="b9b93be9-b10a-4765-a2f4-9ef722cf671f" providerId="ADAL" clId="{F74CF826-997A-4F06-9C95-C67B8E7B7CCB}" dt="2020-10-27T15:32:26.568" v="1"/>
          <ac:spMkLst>
            <pc:docMk/>
            <pc:sldMk cId="3026873592" sldId="496"/>
            <ac:spMk id="834563" creationId="{00000000-0000-0000-0000-000000000000}"/>
          </ac:spMkLst>
        </pc:spChg>
      </pc:sldChg>
      <pc:sldChg chg="modSp mod modNotes">
        <pc:chgData name="Tarkan AYDIN" userId="b9b93be9-b10a-4765-a2f4-9ef722cf671f" providerId="ADAL" clId="{F74CF826-997A-4F06-9C95-C67B8E7B7CCB}" dt="2020-10-27T15:34:30.082" v="17"/>
        <pc:sldMkLst>
          <pc:docMk/>
          <pc:sldMk cId="382473931" sldId="497"/>
        </pc:sldMkLst>
        <pc:spChg chg="mod">
          <ac:chgData name="Tarkan AYDIN" userId="b9b93be9-b10a-4765-a2f4-9ef722cf671f" providerId="ADAL" clId="{F74CF826-997A-4F06-9C95-C67B8E7B7CCB}" dt="2020-10-27T15:34:30.082" v="17"/>
          <ac:spMkLst>
            <pc:docMk/>
            <pc:sldMk cId="382473931" sldId="497"/>
            <ac:spMk id="191490" creationId="{00000000-0000-0000-0000-000000000000}"/>
          </ac:spMkLst>
        </pc:spChg>
        <pc:spChg chg="mod">
          <ac:chgData name="Tarkan AYDIN" userId="b9b93be9-b10a-4765-a2f4-9ef722cf671f" providerId="ADAL" clId="{F74CF826-997A-4F06-9C95-C67B8E7B7CCB}" dt="2020-10-27T15:34:30.082" v="17"/>
          <ac:spMkLst>
            <pc:docMk/>
            <pc:sldMk cId="382473931" sldId="497"/>
            <ac:spMk id="1057795" creationId="{00000000-0000-0000-0000-000000000000}"/>
          </ac:spMkLst>
        </pc:spChg>
      </pc:sldChg>
      <pc:sldChg chg="modSp modNotes">
        <pc:chgData name="Tarkan AYDIN" userId="b9b93be9-b10a-4765-a2f4-9ef722cf671f" providerId="ADAL" clId="{F74CF826-997A-4F06-9C95-C67B8E7B7CCB}" dt="2020-10-27T15:34:30.082" v="17"/>
        <pc:sldMkLst>
          <pc:docMk/>
          <pc:sldMk cId="4171614488" sldId="498"/>
        </pc:sldMkLst>
        <pc:spChg chg="mod">
          <ac:chgData name="Tarkan AYDIN" userId="b9b93be9-b10a-4765-a2f4-9ef722cf671f" providerId="ADAL" clId="{F74CF826-997A-4F06-9C95-C67B8E7B7CCB}" dt="2020-10-27T15:32:26.568" v="1"/>
          <ac:spMkLst>
            <pc:docMk/>
            <pc:sldMk cId="4171614488" sldId="498"/>
            <ac:spMk id="192514" creationId="{00000000-0000-0000-0000-000000000000}"/>
          </ac:spMkLst>
        </pc:spChg>
        <pc:spChg chg="mod">
          <ac:chgData name="Tarkan AYDIN" userId="b9b93be9-b10a-4765-a2f4-9ef722cf671f" providerId="ADAL" clId="{F74CF826-997A-4F06-9C95-C67B8E7B7CCB}" dt="2020-10-27T15:34:30.082" v="17"/>
          <ac:spMkLst>
            <pc:docMk/>
            <pc:sldMk cId="4171614488" sldId="498"/>
            <ac:spMk id="192515"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16"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17"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18"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19"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20"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21"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22"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23"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24"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25"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26"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27"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28"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29"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30"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31"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32"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33"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34" creationId="{00000000-0000-0000-0000-000000000000}"/>
          </ac:spMkLst>
        </pc:spChg>
        <pc:spChg chg="mod">
          <ac:chgData name="Tarkan AYDIN" userId="b9b93be9-b10a-4765-a2f4-9ef722cf671f" providerId="ADAL" clId="{F74CF826-997A-4F06-9C95-C67B8E7B7CCB}" dt="2020-10-27T15:32:26.568" v="1"/>
          <ac:spMkLst>
            <pc:docMk/>
            <pc:sldMk cId="4171614488" sldId="498"/>
            <ac:spMk id="192535" creationId="{00000000-0000-0000-0000-000000000000}"/>
          </ac:spMkLst>
        </pc:spChg>
        <pc:picChg chg="mod">
          <ac:chgData name="Tarkan AYDIN" userId="b9b93be9-b10a-4765-a2f4-9ef722cf671f" providerId="ADAL" clId="{F74CF826-997A-4F06-9C95-C67B8E7B7CCB}" dt="2020-10-27T15:32:26.568" v="1"/>
          <ac:picMkLst>
            <pc:docMk/>
            <pc:sldMk cId="4171614488" sldId="498"/>
            <ac:picMk id="192536" creationId="{00000000-0000-0000-0000-000000000000}"/>
          </ac:picMkLst>
        </pc:picChg>
        <pc:picChg chg="mod">
          <ac:chgData name="Tarkan AYDIN" userId="b9b93be9-b10a-4765-a2f4-9ef722cf671f" providerId="ADAL" clId="{F74CF826-997A-4F06-9C95-C67B8E7B7CCB}" dt="2020-10-27T15:32:26.568" v="1"/>
          <ac:picMkLst>
            <pc:docMk/>
            <pc:sldMk cId="4171614488" sldId="498"/>
            <ac:picMk id="192537" creationId="{00000000-0000-0000-0000-000000000000}"/>
          </ac:picMkLst>
        </pc:picChg>
        <pc:picChg chg="mod">
          <ac:chgData name="Tarkan AYDIN" userId="b9b93be9-b10a-4765-a2f4-9ef722cf671f" providerId="ADAL" clId="{F74CF826-997A-4F06-9C95-C67B8E7B7CCB}" dt="2020-10-27T15:32:26.568" v="1"/>
          <ac:picMkLst>
            <pc:docMk/>
            <pc:sldMk cId="4171614488" sldId="498"/>
            <ac:picMk id="192538" creationId="{00000000-0000-0000-0000-000000000000}"/>
          </ac:picMkLst>
        </pc:picChg>
        <pc:picChg chg="mod">
          <ac:chgData name="Tarkan AYDIN" userId="b9b93be9-b10a-4765-a2f4-9ef722cf671f" providerId="ADAL" clId="{F74CF826-997A-4F06-9C95-C67B8E7B7CCB}" dt="2020-10-27T15:32:26.568" v="1"/>
          <ac:picMkLst>
            <pc:docMk/>
            <pc:sldMk cId="4171614488" sldId="498"/>
            <ac:picMk id="192539" creationId="{00000000-0000-0000-0000-000000000000}"/>
          </ac:picMkLst>
        </pc:picChg>
        <pc:picChg chg="mod">
          <ac:chgData name="Tarkan AYDIN" userId="b9b93be9-b10a-4765-a2f4-9ef722cf671f" providerId="ADAL" clId="{F74CF826-997A-4F06-9C95-C67B8E7B7CCB}" dt="2020-10-27T15:32:26.568" v="1"/>
          <ac:picMkLst>
            <pc:docMk/>
            <pc:sldMk cId="4171614488" sldId="498"/>
            <ac:picMk id="192540" creationId="{00000000-0000-0000-0000-000000000000}"/>
          </ac:picMkLst>
        </pc:picChg>
        <pc:picChg chg="mod">
          <ac:chgData name="Tarkan AYDIN" userId="b9b93be9-b10a-4765-a2f4-9ef722cf671f" providerId="ADAL" clId="{F74CF826-997A-4F06-9C95-C67B8E7B7CCB}" dt="2020-10-27T15:32:26.568" v="1"/>
          <ac:picMkLst>
            <pc:docMk/>
            <pc:sldMk cId="4171614488" sldId="498"/>
            <ac:picMk id="192541" creationId="{00000000-0000-0000-0000-000000000000}"/>
          </ac:picMkLst>
        </pc:picChg>
        <pc:picChg chg="mod">
          <ac:chgData name="Tarkan AYDIN" userId="b9b93be9-b10a-4765-a2f4-9ef722cf671f" providerId="ADAL" clId="{F74CF826-997A-4F06-9C95-C67B8E7B7CCB}" dt="2020-10-27T15:32:26.568" v="1"/>
          <ac:picMkLst>
            <pc:docMk/>
            <pc:sldMk cId="4171614488" sldId="498"/>
            <ac:picMk id="192542" creationId="{00000000-0000-0000-0000-000000000000}"/>
          </ac:picMkLst>
        </pc:picChg>
        <pc:picChg chg="mod">
          <ac:chgData name="Tarkan AYDIN" userId="b9b93be9-b10a-4765-a2f4-9ef722cf671f" providerId="ADAL" clId="{F74CF826-997A-4F06-9C95-C67B8E7B7CCB}" dt="2020-10-27T15:32:26.568" v="1"/>
          <ac:picMkLst>
            <pc:docMk/>
            <pc:sldMk cId="4171614488" sldId="498"/>
            <ac:picMk id="192543" creationId="{00000000-0000-0000-0000-000000000000}"/>
          </ac:picMkLst>
        </pc:picChg>
        <pc:picChg chg="mod">
          <ac:chgData name="Tarkan AYDIN" userId="b9b93be9-b10a-4765-a2f4-9ef722cf671f" providerId="ADAL" clId="{F74CF826-997A-4F06-9C95-C67B8E7B7CCB}" dt="2020-10-27T15:32:26.568" v="1"/>
          <ac:picMkLst>
            <pc:docMk/>
            <pc:sldMk cId="4171614488" sldId="498"/>
            <ac:picMk id="192544" creationId="{00000000-0000-0000-0000-000000000000}"/>
          </ac:picMkLst>
        </pc:picChg>
        <pc:picChg chg="mod">
          <ac:chgData name="Tarkan AYDIN" userId="b9b93be9-b10a-4765-a2f4-9ef722cf671f" providerId="ADAL" clId="{F74CF826-997A-4F06-9C95-C67B8E7B7CCB}" dt="2020-10-27T15:32:26.568" v="1"/>
          <ac:picMkLst>
            <pc:docMk/>
            <pc:sldMk cId="4171614488" sldId="498"/>
            <ac:picMk id="192545" creationId="{00000000-0000-0000-0000-000000000000}"/>
          </ac:picMkLst>
        </pc:picChg>
        <pc:picChg chg="mod">
          <ac:chgData name="Tarkan AYDIN" userId="b9b93be9-b10a-4765-a2f4-9ef722cf671f" providerId="ADAL" clId="{F74CF826-997A-4F06-9C95-C67B8E7B7CCB}" dt="2020-10-27T15:32:26.568" v="1"/>
          <ac:picMkLst>
            <pc:docMk/>
            <pc:sldMk cId="4171614488" sldId="498"/>
            <ac:picMk id="192546" creationId="{00000000-0000-0000-0000-000000000000}"/>
          </ac:picMkLst>
        </pc:picChg>
        <pc:picChg chg="mod">
          <ac:chgData name="Tarkan AYDIN" userId="b9b93be9-b10a-4765-a2f4-9ef722cf671f" providerId="ADAL" clId="{F74CF826-997A-4F06-9C95-C67B8E7B7CCB}" dt="2020-10-27T15:32:26.568" v="1"/>
          <ac:picMkLst>
            <pc:docMk/>
            <pc:sldMk cId="4171614488" sldId="498"/>
            <ac:picMk id="192547" creationId="{00000000-0000-0000-0000-000000000000}"/>
          </ac:picMkLst>
        </pc:picChg>
      </pc:sldChg>
      <pc:sldChg chg="modSp modNotes">
        <pc:chgData name="Tarkan AYDIN" userId="b9b93be9-b10a-4765-a2f4-9ef722cf671f" providerId="ADAL" clId="{F74CF826-997A-4F06-9C95-C67B8E7B7CCB}" dt="2020-10-27T15:34:30.082" v="17"/>
        <pc:sldMkLst>
          <pc:docMk/>
          <pc:sldMk cId="2527236321" sldId="499"/>
        </pc:sldMkLst>
        <pc:spChg chg="mod">
          <ac:chgData name="Tarkan AYDIN" userId="b9b93be9-b10a-4765-a2f4-9ef722cf671f" providerId="ADAL" clId="{F74CF826-997A-4F06-9C95-C67B8E7B7CCB}" dt="2020-10-27T15:34:30.082" v="17"/>
          <ac:spMkLst>
            <pc:docMk/>
            <pc:sldMk cId="2527236321" sldId="499"/>
            <ac:spMk id="193538" creationId="{00000000-0000-0000-0000-000000000000}"/>
          </ac:spMkLst>
        </pc:spChg>
        <pc:spChg chg="mod">
          <ac:chgData name="Tarkan AYDIN" userId="b9b93be9-b10a-4765-a2f4-9ef722cf671f" providerId="ADAL" clId="{F74CF826-997A-4F06-9C95-C67B8E7B7CCB}" dt="2020-10-27T15:34:30.082" v="17"/>
          <ac:spMkLst>
            <pc:docMk/>
            <pc:sldMk cId="2527236321" sldId="499"/>
            <ac:spMk id="193539" creationId="{00000000-0000-0000-0000-000000000000}"/>
          </ac:spMkLst>
        </pc:spChg>
        <pc:spChg chg="mod">
          <ac:chgData name="Tarkan AYDIN" userId="b9b93be9-b10a-4765-a2f4-9ef722cf671f" providerId="ADAL" clId="{F74CF826-997A-4F06-9C95-C67B8E7B7CCB}" dt="2020-10-27T15:32:26.568" v="1"/>
          <ac:spMkLst>
            <pc:docMk/>
            <pc:sldMk cId="2527236321" sldId="499"/>
            <ac:spMk id="193553" creationId="{00000000-0000-0000-0000-000000000000}"/>
          </ac:spMkLst>
        </pc:spChg>
        <pc:picChg chg="mod">
          <ac:chgData name="Tarkan AYDIN" userId="b9b93be9-b10a-4765-a2f4-9ef722cf671f" providerId="ADAL" clId="{F74CF826-997A-4F06-9C95-C67B8E7B7CCB}" dt="2020-10-27T15:32:26.568" v="1"/>
          <ac:picMkLst>
            <pc:docMk/>
            <pc:sldMk cId="2527236321" sldId="499"/>
            <ac:picMk id="193540"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41"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42"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43"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44"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45"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46"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47"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48"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49"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50"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51" creationId="{00000000-0000-0000-0000-000000000000}"/>
          </ac:picMkLst>
        </pc:picChg>
        <pc:picChg chg="mod">
          <ac:chgData name="Tarkan AYDIN" userId="b9b93be9-b10a-4765-a2f4-9ef722cf671f" providerId="ADAL" clId="{F74CF826-997A-4F06-9C95-C67B8E7B7CCB}" dt="2020-10-27T15:32:26.568" v="1"/>
          <ac:picMkLst>
            <pc:docMk/>
            <pc:sldMk cId="2527236321" sldId="499"/>
            <ac:picMk id="1140752" creationId="{00000000-0000-0000-0000-000000000000}"/>
          </ac:picMkLst>
        </pc:picChg>
      </pc:sldChg>
      <pc:sldChg chg="modSp modNotes">
        <pc:chgData name="Tarkan AYDIN" userId="b9b93be9-b10a-4765-a2f4-9ef722cf671f" providerId="ADAL" clId="{F74CF826-997A-4F06-9C95-C67B8E7B7CCB}" dt="2020-10-27T15:34:30.082" v="17"/>
        <pc:sldMkLst>
          <pc:docMk/>
          <pc:sldMk cId="3953517121" sldId="500"/>
        </pc:sldMkLst>
        <pc:spChg chg="mod">
          <ac:chgData name="Tarkan AYDIN" userId="b9b93be9-b10a-4765-a2f4-9ef722cf671f" providerId="ADAL" clId="{F74CF826-997A-4F06-9C95-C67B8E7B7CCB}" dt="2020-10-27T15:34:30.082" v="17"/>
          <ac:spMkLst>
            <pc:docMk/>
            <pc:sldMk cId="3953517121" sldId="500"/>
            <ac:spMk id="194562" creationId="{00000000-0000-0000-0000-000000000000}"/>
          </ac:spMkLst>
        </pc:spChg>
        <pc:spChg chg="mod">
          <ac:chgData name="Tarkan AYDIN" userId="b9b93be9-b10a-4765-a2f4-9ef722cf671f" providerId="ADAL" clId="{F74CF826-997A-4F06-9C95-C67B8E7B7CCB}" dt="2020-10-27T15:34:30.082" v="17"/>
          <ac:spMkLst>
            <pc:docMk/>
            <pc:sldMk cId="3953517121" sldId="500"/>
            <ac:spMk id="194563" creationId="{00000000-0000-0000-0000-000000000000}"/>
          </ac:spMkLst>
        </pc:spChg>
        <pc:spChg chg="mod">
          <ac:chgData name="Tarkan AYDIN" userId="b9b93be9-b10a-4765-a2f4-9ef722cf671f" providerId="ADAL" clId="{F74CF826-997A-4F06-9C95-C67B8E7B7CCB}" dt="2020-10-27T15:32:26.568" v="1"/>
          <ac:spMkLst>
            <pc:docMk/>
            <pc:sldMk cId="3953517121" sldId="500"/>
            <ac:spMk id="194564" creationId="{00000000-0000-0000-0000-000000000000}"/>
          </ac:spMkLst>
        </pc:spChg>
      </pc:sldChg>
      <pc:sldChg chg="modSp modNotes">
        <pc:chgData name="Tarkan AYDIN" userId="b9b93be9-b10a-4765-a2f4-9ef722cf671f" providerId="ADAL" clId="{F74CF826-997A-4F06-9C95-C67B8E7B7CCB}" dt="2020-10-27T15:34:30.082" v="17"/>
        <pc:sldMkLst>
          <pc:docMk/>
          <pc:sldMk cId="4113945352" sldId="501"/>
        </pc:sldMkLst>
        <pc:spChg chg="mod">
          <ac:chgData name="Tarkan AYDIN" userId="b9b93be9-b10a-4765-a2f4-9ef722cf671f" providerId="ADAL" clId="{F74CF826-997A-4F06-9C95-C67B8E7B7CCB}" dt="2020-10-27T15:34:30.082" v="17"/>
          <ac:spMkLst>
            <pc:docMk/>
            <pc:sldMk cId="4113945352" sldId="501"/>
            <ac:spMk id="195586"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588"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589"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591"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592"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593"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594"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595"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596"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597"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598"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599"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600"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601"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602"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603"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604"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605"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606"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607" creationId="{00000000-0000-0000-0000-000000000000}"/>
          </ac:spMkLst>
        </pc:spChg>
        <pc:spChg chg="mod">
          <ac:chgData name="Tarkan AYDIN" userId="b9b93be9-b10a-4765-a2f4-9ef722cf671f" providerId="ADAL" clId="{F74CF826-997A-4F06-9C95-C67B8E7B7CCB}" dt="2020-10-27T15:32:26.568" v="1"/>
          <ac:spMkLst>
            <pc:docMk/>
            <pc:sldMk cId="4113945352" sldId="501"/>
            <ac:spMk id="195608" creationId="{00000000-0000-0000-0000-000000000000}"/>
          </ac:spMkLst>
        </pc:spChg>
        <pc:grpChg chg="mod">
          <ac:chgData name="Tarkan AYDIN" userId="b9b93be9-b10a-4765-a2f4-9ef722cf671f" providerId="ADAL" clId="{F74CF826-997A-4F06-9C95-C67B8E7B7CCB}" dt="2020-10-27T15:32:26.568" v="1"/>
          <ac:grpSpMkLst>
            <pc:docMk/>
            <pc:sldMk cId="4113945352" sldId="501"/>
            <ac:grpSpMk id="195587" creationId="{00000000-0000-0000-0000-000000000000}"/>
          </ac:grpSpMkLst>
        </pc:grpChg>
        <pc:picChg chg="mod">
          <ac:chgData name="Tarkan AYDIN" userId="b9b93be9-b10a-4765-a2f4-9ef722cf671f" providerId="ADAL" clId="{F74CF826-997A-4F06-9C95-C67B8E7B7CCB}" dt="2020-10-27T15:32:26.568" v="1"/>
          <ac:picMkLst>
            <pc:docMk/>
            <pc:sldMk cId="4113945352" sldId="501"/>
            <ac:picMk id="195590" creationId="{00000000-0000-0000-0000-000000000000}"/>
          </ac:picMkLst>
        </pc:picChg>
      </pc:sldChg>
      <pc:sldChg chg="modSp modNotes">
        <pc:chgData name="Tarkan AYDIN" userId="b9b93be9-b10a-4765-a2f4-9ef722cf671f" providerId="ADAL" clId="{F74CF826-997A-4F06-9C95-C67B8E7B7CCB}" dt="2020-10-27T15:34:30.082" v="17"/>
        <pc:sldMkLst>
          <pc:docMk/>
          <pc:sldMk cId="2234862021" sldId="502"/>
        </pc:sldMkLst>
        <pc:spChg chg="mod">
          <ac:chgData name="Tarkan AYDIN" userId="b9b93be9-b10a-4765-a2f4-9ef722cf671f" providerId="ADAL" clId="{F74CF826-997A-4F06-9C95-C67B8E7B7CCB}" dt="2020-10-27T15:34:30.082" v="17"/>
          <ac:spMkLst>
            <pc:docMk/>
            <pc:sldMk cId="2234862021" sldId="502"/>
            <ac:spMk id="196610"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13"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14"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16"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17"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18"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19"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20"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21"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22"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23"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24"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25"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26"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27"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28"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29"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30"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31"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32" creationId="{00000000-0000-0000-0000-000000000000}"/>
          </ac:spMkLst>
        </pc:spChg>
        <pc:spChg chg="mod">
          <ac:chgData name="Tarkan AYDIN" userId="b9b93be9-b10a-4765-a2f4-9ef722cf671f" providerId="ADAL" clId="{F74CF826-997A-4F06-9C95-C67B8E7B7CCB}" dt="2020-10-27T15:32:26.568" v="1"/>
          <ac:spMkLst>
            <pc:docMk/>
            <pc:sldMk cId="2234862021" sldId="502"/>
            <ac:spMk id="196633" creationId="{00000000-0000-0000-0000-000000000000}"/>
          </ac:spMkLst>
        </pc:spChg>
        <pc:grpChg chg="mod">
          <ac:chgData name="Tarkan AYDIN" userId="b9b93be9-b10a-4765-a2f4-9ef722cf671f" providerId="ADAL" clId="{F74CF826-997A-4F06-9C95-C67B8E7B7CCB}" dt="2020-10-27T15:32:26.568" v="1"/>
          <ac:grpSpMkLst>
            <pc:docMk/>
            <pc:sldMk cId="2234862021" sldId="502"/>
            <ac:grpSpMk id="196611" creationId="{00000000-0000-0000-0000-000000000000}"/>
          </ac:grpSpMkLst>
        </pc:grpChg>
        <pc:picChg chg="mod">
          <ac:chgData name="Tarkan AYDIN" userId="b9b93be9-b10a-4765-a2f4-9ef722cf671f" providerId="ADAL" clId="{F74CF826-997A-4F06-9C95-C67B8E7B7CCB}" dt="2020-10-27T15:32:26.568" v="1"/>
          <ac:picMkLst>
            <pc:docMk/>
            <pc:sldMk cId="2234862021" sldId="502"/>
            <ac:picMk id="196612" creationId="{00000000-0000-0000-0000-000000000000}"/>
          </ac:picMkLst>
        </pc:picChg>
        <pc:picChg chg="mod">
          <ac:chgData name="Tarkan AYDIN" userId="b9b93be9-b10a-4765-a2f4-9ef722cf671f" providerId="ADAL" clId="{F74CF826-997A-4F06-9C95-C67B8E7B7CCB}" dt="2020-10-27T15:32:26.568" v="1"/>
          <ac:picMkLst>
            <pc:docMk/>
            <pc:sldMk cId="2234862021" sldId="502"/>
            <ac:picMk id="196615" creationId="{00000000-0000-0000-0000-000000000000}"/>
          </ac:picMkLst>
        </pc:picChg>
      </pc:sldChg>
      <pc:sldChg chg="modSp modNotes">
        <pc:chgData name="Tarkan AYDIN" userId="b9b93be9-b10a-4765-a2f4-9ef722cf671f" providerId="ADAL" clId="{F74CF826-997A-4F06-9C95-C67B8E7B7CCB}" dt="2020-10-27T15:34:30.082" v="17"/>
        <pc:sldMkLst>
          <pc:docMk/>
          <pc:sldMk cId="1080472717" sldId="503"/>
        </pc:sldMkLst>
        <pc:spChg chg="mod">
          <ac:chgData name="Tarkan AYDIN" userId="b9b93be9-b10a-4765-a2f4-9ef722cf671f" providerId="ADAL" clId="{F74CF826-997A-4F06-9C95-C67B8E7B7CCB}" dt="2020-10-27T15:34:30.082" v="17"/>
          <ac:spMkLst>
            <pc:docMk/>
            <pc:sldMk cId="1080472717" sldId="503"/>
            <ac:spMk id="197634"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37"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38"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39"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40"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41"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42"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43"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44"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45"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46"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47"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48"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49"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50"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51"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52"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53"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54"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55" creationId="{00000000-0000-0000-0000-000000000000}"/>
          </ac:spMkLst>
        </pc:spChg>
        <pc:spChg chg="mod">
          <ac:chgData name="Tarkan AYDIN" userId="b9b93be9-b10a-4765-a2f4-9ef722cf671f" providerId="ADAL" clId="{F74CF826-997A-4F06-9C95-C67B8E7B7CCB}" dt="2020-10-27T15:32:26.568" v="1"/>
          <ac:spMkLst>
            <pc:docMk/>
            <pc:sldMk cId="1080472717" sldId="503"/>
            <ac:spMk id="197656" creationId="{00000000-0000-0000-0000-000000000000}"/>
          </ac:spMkLst>
        </pc:spChg>
        <pc:grpChg chg="mod">
          <ac:chgData name="Tarkan AYDIN" userId="b9b93be9-b10a-4765-a2f4-9ef722cf671f" providerId="ADAL" clId="{F74CF826-997A-4F06-9C95-C67B8E7B7CCB}" dt="2020-10-27T15:32:26.568" v="1"/>
          <ac:grpSpMkLst>
            <pc:docMk/>
            <pc:sldMk cId="1080472717" sldId="503"/>
            <ac:grpSpMk id="197635" creationId="{00000000-0000-0000-0000-000000000000}"/>
          </ac:grpSpMkLst>
        </pc:grpChg>
        <pc:picChg chg="mod">
          <ac:chgData name="Tarkan AYDIN" userId="b9b93be9-b10a-4765-a2f4-9ef722cf671f" providerId="ADAL" clId="{F74CF826-997A-4F06-9C95-C67B8E7B7CCB}" dt="2020-10-27T15:32:26.568" v="1"/>
          <ac:picMkLst>
            <pc:docMk/>
            <pc:sldMk cId="1080472717" sldId="503"/>
            <ac:picMk id="197636" creationId="{00000000-0000-0000-0000-000000000000}"/>
          </ac:picMkLst>
        </pc:picChg>
      </pc:sldChg>
      <pc:sldChg chg="modSp modNotes">
        <pc:chgData name="Tarkan AYDIN" userId="b9b93be9-b10a-4765-a2f4-9ef722cf671f" providerId="ADAL" clId="{F74CF826-997A-4F06-9C95-C67B8E7B7CCB}" dt="2020-10-27T15:34:30.082" v="17"/>
        <pc:sldMkLst>
          <pc:docMk/>
          <pc:sldMk cId="422939691" sldId="504"/>
        </pc:sldMkLst>
        <pc:spChg chg="mod">
          <ac:chgData name="Tarkan AYDIN" userId="b9b93be9-b10a-4765-a2f4-9ef722cf671f" providerId="ADAL" clId="{F74CF826-997A-4F06-9C95-C67B8E7B7CCB}" dt="2020-10-27T15:34:30.082" v="17"/>
          <ac:spMkLst>
            <pc:docMk/>
            <pc:sldMk cId="422939691" sldId="504"/>
            <ac:spMk id="198658"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61"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63"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64"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65"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66"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67"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68"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69"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70"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71"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72"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73"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74"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75"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76"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77"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78"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79"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80"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81" creationId="{00000000-0000-0000-0000-000000000000}"/>
          </ac:spMkLst>
        </pc:spChg>
        <pc:spChg chg="mod">
          <ac:chgData name="Tarkan AYDIN" userId="b9b93be9-b10a-4765-a2f4-9ef722cf671f" providerId="ADAL" clId="{F74CF826-997A-4F06-9C95-C67B8E7B7CCB}" dt="2020-10-27T15:32:26.568" v="1"/>
          <ac:spMkLst>
            <pc:docMk/>
            <pc:sldMk cId="422939691" sldId="504"/>
            <ac:spMk id="198682" creationId="{00000000-0000-0000-0000-000000000000}"/>
          </ac:spMkLst>
        </pc:spChg>
        <pc:grpChg chg="mod">
          <ac:chgData name="Tarkan AYDIN" userId="b9b93be9-b10a-4765-a2f4-9ef722cf671f" providerId="ADAL" clId="{F74CF826-997A-4F06-9C95-C67B8E7B7CCB}" dt="2020-10-27T15:32:26.568" v="1"/>
          <ac:grpSpMkLst>
            <pc:docMk/>
            <pc:sldMk cId="422939691" sldId="504"/>
            <ac:grpSpMk id="198659" creationId="{00000000-0000-0000-0000-000000000000}"/>
          </ac:grpSpMkLst>
        </pc:grpChg>
        <pc:picChg chg="mod">
          <ac:chgData name="Tarkan AYDIN" userId="b9b93be9-b10a-4765-a2f4-9ef722cf671f" providerId="ADAL" clId="{F74CF826-997A-4F06-9C95-C67B8E7B7CCB}" dt="2020-10-27T15:32:26.568" v="1"/>
          <ac:picMkLst>
            <pc:docMk/>
            <pc:sldMk cId="422939691" sldId="504"/>
            <ac:picMk id="198660" creationId="{00000000-0000-0000-0000-000000000000}"/>
          </ac:picMkLst>
        </pc:picChg>
        <pc:picChg chg="mod">
          <ac:chgData name="Tarkan AYDIN" userId="b9b93be9-b10a-4765-a2f4-9ef722cf671f" providerId="ADAL" clId="{F74CF826-997A-4F06-9C95-C67B8E7B7CCB}" dt="2020-10-27T15:32:26.568" v="1"/>
          <ac:picMkLst>
            <pc:docMk/>
            <pc:sldMk cId="422939691" sldId="504"/>
            <ac:picMk id="198662" creationId="{00000000-0000-0000-0000-000000000000}"/>
          </ac:picMkLst>
        </pc:picChg>
      </pc:sldChg>
      <pc:sldChg chg="modSp modNotes">
        <pc:chgData name="Tarkan AYDIN" userId="b9b93be9-b10a-4765-a2f4-9ef722cf671f" providerId="ADAL" clId="{F74CF826-997A-4F06-9C95-C67B8E7B7CCB}" dt="2020-10-27T15:34:30.082" v="17"/>
        <pc:sldMkLst>
          <pc:docMk/>
          <pc:sldMk cId="2412561623" sldId="505"/>
        </pc:sldMkLst>
        <pc:spChg chg="mod">
          <ac:chgData name="Tarkan AYDIN" userId="b9b93be9-b10a-4765-a2f4-9ef722cf671f" providerId="ADAL" clId="{F74CF826-997A-4F06-9C95-C67B8E7B7CCB}" dt="2020-10-27T15:34:30.082" v="17"/>
          <ac:spMkLst>
            <pc:docMk/>
            <pc:sldMk cId="2412561623" sldId="505"/>
            <ac:spMk id="199682"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84"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85"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87"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90"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91"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92"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93"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94"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95"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96"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97"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98"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699"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700"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701"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702"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703"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704"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705" creationId="{00000000-0000-0000-0000-000000000000}"/>
          </ac:spMkLst>
        </pc:spChg>
        <pc:spChg chg="mod">
          <ac:chgData name="Tarkan AYDIN" userId="b9b93be9-b10a-4765-a2f4-9ef722cf671f" providerId="ADAL" clId="{F74CF826-997A-4F06-9C95-C67B8E7B7CCB}" dt="2020-10-27T15:32:26.568" v="1"/>
          <ac:spMkLst>
            <pc:docMk/>
            <pc:sldMk cId="2412561623" sldId="505"/>
            <ac:spMk id="199706" creationId="{00000000-0000-0000-0000-000000000000}"/>
          </ac:spMkLst>
        </pc:spChg>
        <pc:grpChg chg="mod">
          <ac:chgData name="Tarkan AYDIN" userId="b9b93be9-b10a-4765-a2f4-9ef722cf671f" providerId="ADAL" clId="{F74CF826-997A-4F06-9C95-C67B8E7B7CCB}" dt="2020-10-27T15:32:26.568" v="1"/>
          <ac:grpSpMkLst>
            <pc:docMk/>
            <pc:sldMk cId="2412561623" sldId="505"/>
            <ac:grpSpMk id="199686" creationId="{00000000-0000-0000-0000-000000000000}"/>
          </ac:grpSpMkLst>
        </pc:grpChg>
        <pc:grpChg chg="mod">
          <ac:chgData name="Tarkan AYDIN" userId="b9b93be9-b10a-4765-a2f4-9ef722cf671f" providerId="ADAL" clId="{F74CF826-997A-4F06-9C95-C67B8E7B7CCB}" dt="2020-10-27T15:32:26.568" v="1"/>
          <ac:grpSpMkLst>
            <pc:docMk/>
            <pc:sldMk cId="2412561623" sldId="505"/>
            <ac:grpSpMk id="199688" creationId="{00000000-0000-0000-0000-000000000000}"/>
          </ac:grpSpMkLst>
        </pc:grpChg>
        <pc:picChg chg="mod">
          <ac:chgData name="Tarkan AYDIN" userId="b9b93be9-b10a-4765-a2f4-9ef722cf671f" providerId="ADAL" clId="{F74CF826-997A-4F06-9C95-C67B8E7B7CCB}" dt="2020-10-27T15:32:26.568" v="1"/>
          <ac:picMkLst>
            <pc:docMk/>
            <pc:sldMk cId="2412561623" sldId="505"/>
            <ac:picMk id="199683" creationId="{00000000-0000-0000-0000-000000000000}"/>
          </ac:picMkLst>
        </pc:picChg>
        <pc:picChg chg="mod">
          <ac:chgData name="Tarkan AYDIN" userId="b9b93be9-b10a-4765-a2f4-9ef722cf671f" providerId="ADAL" clId="{F74CF826-997A-4F06-9C95-C67B8E7B7CCB}" dt="2020-10-27T15:32:26.568" v="1"/>
          <ac:picMkLst>
            <pc:docMk/>
            <pc:sldMk cId="2412561623" sldId="505"/>
            <ac:picMk id="199689" creationId="{00000000-0000-0000-0000-000000000000}"/>
          </ac:picMkLst>
        </pc:picChg>
      </pc:sldChg>
      <pc:sldChg chg="modSp modNotes">
        <pc:chgData name="Tarkan AYDIN" userId="b9b93be9-b10a-4765-a2f4-9ef722cf671f" providerId="ADAL" clId="{F74CF826-997A-4F06-9C95-C67B8E7B7CCB}" dt="2020-10-27T15:34:30.082" v="17"/>
        <pc:sldMkLst>
          <pc:docMk/>
          <pc:sldMk cId="1245927751" sldId="506"/>
        </pc:sldMkLst>
        <pc:spChg chg="mod">
          <ac:chgData name="Tarkan AYDIN" userId="b9b93be9-b10a-4765-a2f4-9ef722cf671f" providerId="ADAL" clId="{F74CF826-997A-4F06-9C95-C67B8E7B7CCB}" dt="2020-10-27T15:34:30.082" v="17"/>
          <ac:spMkLst>
            <pc:docMk/>
            <pc:sldMk cId="1245927751" sldId="506"/>
            <ac:spMk id="200706"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08"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11"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12"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15"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16"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17"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18"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19"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20"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21"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22"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23"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24"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25"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26"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27"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28"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29"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30" creationId="{00000000-0000-0000-0000-000000000000}"/>
          </ac:spMkLst>
        </pc:spChg>
        <pc:spChg chg="mod">
          <ac:chgData name="Tarkan AYDIN" userId="b9b93be9-b10a-4765-a2f4-9ef722cf671f" providerId="ADAL" clId="{F74CF826-997A-4F06-9C95-C67B8E7B7CCB}" dt="2020-10-27T15:32:26.568" v="1"/>
          <ac:spMkLst>
            <pc:docMk/>
            <pc:sldMk cId="1245927751" sldId="506"/>
            <ac:spMk id="200731" creationId="{00000000-0000-0000-0000-000000000000}"/>
          </ac:spMkLst>
        </pc:spChg>
        <pc:grpChg chg="mod">
          <ac:chgData name="Tarkan AYDIN" userId="b9b93be9-b10a-4765-a2f4-9ef722cf671f" providerId="ADAL" clId="{F74CF826-997A-4F06-9C95-C67B8E7B7CCB}" dt="2020-10-27T15:32:26.568" v="1"/>
          <ac:grpSpMkLst>
            <pc:docMk/>
            <pc:sldMk cId="1245927751" sldId="506"/>
            <ac:grpSpMk id="200709" creationId="{00000000-0000-0000-0000-000000000000}"/>
          </ac:grpSpMkLst>
        </pc:grpChg>
        <pc:grpChg chg="mod">
          <ac:chgData name="Tarkan AYDIN" userId="b9b93be9-b10a-4765-a2f4-9ef722cf671f" providerId="ADAL" clId="{F74CF826-997A-4F06-9C95-C67B8E7B7CCB}" dt="2020-10-27T15:32:26.568" v="1"/>
          <ac:grpSpMkLst>
            <pc:docMk/>
            <pc:sldMk cId="1245927751" sldId="506"/>
            <ac:grpSpMk id="200713" creationId="{00000000-0000-0000-0000-000000000000}"/>
          </ac:grpSpMkLst>
        </pc:grpChg>
        <pc:picChg chg="mod">
          <ac:chgData name="Tarkan AYDIN" userId="b9b93be9-b10a-4765-a2f4-9ef722cf671f" providerId="ADAL" clId="{F74CF826-997A-4F06-9C95-C67B8E7B7CCB}" dt="2020-10-27T15:32:26.568" v="1"/>
          <ac:picMkLst>
            <pc:docMk/>
            <pc:sldMk cId="1245927751" sldId="506"/>
            <ac:picMk id="200707" creationId="{00000000-0000-0000-0000-000000000000}"/>
          </ac:picMkLst>
        </pc:picChg>
        <pc:picChg chg="mod">
          <ac:chgData name="Tarkan AYDIN" userId="b9b93be9-b10a-4765-a2f4-9ef722cf671f" providerId="ADAL" clId="{F74CF826-997A-4F06-9C95-C67B8E7B7CCB}" dt="2020-10-27T15:32:26.568" v="1"/>
          <ac:picMkLst>
            <pc:docMk/>
            <pc:sldMk cId="1245927751" sldId="506"/>
            <ac:picMk id="200710" creationId="{00000000-0000-0000-0000-000000000000}"/>
          </ac:picMkLst>
        </pc:picChg>
        <pc:picChg chg="mod">
          <ac:chgData name="Tarkan AYDIN" userId="b9b93be9-b10a-4765-a2f4-9ef722cf671f" providerId="ADAL" clId="{F74CF826-997A-4F06-9C95-C67B8E7B7CCB}" dt="2020-10-27T15:32:26.568" v="1"/>
          <ac:picMkLst>
            <pc:docMk/>
            <pc:sldMk cId="1245927751" sldId="506"/>
            <ac:picMk id="200714" creationId="{00000000-0000-0000-0000-000000000000}"/>
          </ac:picMkLst>
        </pc:picChg>
      </pc:sldChg>
      <pc:sldChg chg="modSp modNotes">
        <pc:chgData name="Tarkan AYDIN" userId="b9b93be9-b10a-4765-a2f4-9ef722cf671f" providerId="ADAL" clId="{F74CF826-997A-4F06-9C95-C67B8E7B7CCB}" dt="2020-10-27T15:34:30.082" v="17"/>
        <pc:sldMkLst>
          <pc:docMk/>
          <pc:sldMk cId="1045755387" sldId="507"/>
        </pc:sldMkLst>
        <pc:spChg chg="mod">
          <ac:chgData name="Tarkan AYDIN" userId="b9b93be9-b10a-4765-a2f4-9ef722cf671f" providerId="ADAL" clId="{F74CF826-997A-4F06-9C95-C67B8E7B7CCB}" dt="2020-10-27T15:34:30.082" v="17"/>
          <ac:spMkLst>
            <pc:docMk/>
            <pc:sldMk cId="1045755387" sldId="507"/>
            <ac:spMk id="201730"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32"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35"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36"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37"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38"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39"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40"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41"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42"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43"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44"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45"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46"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47"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48"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49"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50"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51"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52"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53"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54"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55"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58"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59"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60"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61"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62"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63"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64"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65"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66"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67"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68"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69"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70"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71"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72"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73" creationId="{00000000-0000-0000-0000-000000000000}"/>
          </ac:spMkLst>
        </pc:spChg>
        <pc:spChg chg="mod">
          <ac:chgData name="Tarkan AYDIN" userId="b9b93be9-b10a-4765-a2f4-9ef722cf671f" providerId="ADAL" clId="{F74CF826-997A-4F06-9C95-C67B8E7B7CCB}" dt="2020-10-27T15:32:26.568" v="1"/>
          <ac:spMkLst>
            <pc:docMk/>
            <pc:sldMk cId="1045755387" sldId="507"/>
            <ac:spMk id="201774" creationId="{00000000-0000-0000-0000-000000000000}"/>
          </ac:spMkLst>
        </pc:spChg>
        <pc:grpChg chg="mod">
          <ac:chgData name="Tarkan AYDIN" userId="b9b93be9-b10a-4765-a2f4-9ef722cf671f" providerId="ADAL" clId="{F74CF826-997A-4F06-9C95-C67B8E7B7CCB}" dt="2020-10-27T15:32:26.568" v="1"/>
          <ac:grpSpMkLst>
            <pc:docMk/>
            <pc:sldMk cId="1045755387" sldId="507"/>
            <ac:grpSpMk id="201733" creationId="{00000000-0000-0000-0000-000000000000}"/>
          </ac:grpSpMkLst>
        </pc:grpChg>
        <pc:grpChg chg="mod">
          <ac:chgData name="Tarkan AYDIN" userId="b9b93be9-b10a-4765-a2f4-9ef722cf671f" providerId="ADAL" clId="{F74CF826-997A-4F06-9C95-C67B8E7B7CCB}" dt="2020-10-27T15:32:26.568" v="1"/>
          <ac:grpSpMkLst>
            <pc:docMk/>
            <pc:sldMk cId="1045755387" sldId="507"/>
            <ac:grpSpMk id="201734" creationId="{00000000-0000-0000-0000-000000000000}"/>
          </ac:grpSpMkLst>
        </pc:grpChg>
        <pc:grpChg chg="mod">
          <ac:chgData name="Tarkan AYDIN" userId="b9b93be9-b10a-4765-a2f4-9ef722cf671f" providerId="ADAL" clId="{F74CF826-997A-4F06-9C95-C67B8E7B7CCB}" dt="2020-10-27T15:32:26.568" v="1"/>
          <ac:grpSpMkLst>
            <pc:docMk/>
            <pc:sldMk cId="1045755387" sldId="507"/>
            <ac:grpSpMk id="201756" creationId="{00000000-0000-0000-0000-000000000000}"/>
          </ac:grpSpMkLst>
        </pc:grpChg>
        <pc:picChg chg="mod">
          <ac:chgData name="Tarkan AYDIN" userId="b9b93be9-b10a-4765-a2f4-9ef722cf671f" providerId="ADAL" clId="{F74CF826-997A-4F06-9C95-C67B8E7B7CCB}" dt="2020-10-27T15:32:26.568" v="1"/>
          <ac:picMkLst>
            <pc:docMk/>
            <pc:sldMk cId="1045755387" sldId="507"/>
            <ac:picMk id="201731" creationId="{00000000-0000-0000-0000-000000000000}"/>
          </ac:picMkLst>
        </pc:picChg>
        <pc:picChg chg="mod">
          <ac:chgData name="Tarkan AYDIN" userId="b9b93be9-b10a-4765-a2f4-9ef722cf671f" providerId="ADAL" clId="{F74CF826-997A-4F06-9C95-C67B8E7B7CCB}" dt="2020-10-27T15:32:26.568" v="1"/>
          <ac:picMkLst>
            <pc:docMk/>
            <pc:sldMk cId="1045755387" sldId="507"/>
            <ac:picMk id="201757" creationId="{00000000-0000-0000-0000-000000000000}"/>
          </ac:picMkLst>
        </pc:picChg>
      </pc:sldChg>
      <pc:sldChg chg="modSp modNotes">
        <pc:chgData name="Tarkan AYDIN" userId="b9b93be9-b10a-4765-a2f4-9ef722cf671f" providerId="ADAL" clId="{F74CF826-997A-4F06-9C95-C67B8E7B7CCB}" dt="2020-10-27T15:34:30.082" v="17"/>
        <pc:sldMkLst>
          <pc:docMk/>
          <pc:sldMk cId="828502375" sldId="508"/>
        </pc:sldMkLst>
        <pc:spChg chg="mod">
          <ac:chgData name="Tarkan AYDIN" userId="b9b93be9-b10a-4765-a2f4-9ef722cf671f" providerId="ADAL" clId="{F74CF826-997A-4F06-9C95-C67B8E7B7CCB}" dt="2020-10-27T15:34:30.082" v="17"/>
          <ac:spMkLst>
            <pc:docMk/>
            <pc:sldMk cId="828502375" sldId="508"/>
            <ac:spMk id="202754"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56"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59"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60"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63"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64"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65"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66"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67"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68"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69"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70"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71"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72"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73"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74"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75"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76"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77"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78"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79"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82"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83"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84"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85"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86"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87"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88"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89"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90"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91"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92"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93"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94"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95"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96"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97" creationId="{00000000-0000-0000-0000-000000000000}"/>
          </ac:spMkLst>
        </pc:spChg>
        <pc:spChg chg="mod">
          <ac:chgData name="Tarkan AYDIN" userId="b9b93be9-b10a-4765-a2f4-9ef722cf671f" providerId="ADAL" clId="{F74CF826-997A-4F06-9C95-C67B8E7B7CCB}" dt="2020-10-27T15:32:26.568" v="1"/>
          <ac:spMkLst>
            <pc:docMk/>
            <pc:sldMk cId="828502375" sldId="508"/>
            <ac:spMk id="202798" creationId="{00000000-0000-0000-0000-000000000000}"/>
          </ac:spMkLst>
        </pc:spChg>
        <pc:grpChg chg="mod">
          <ac:chgData name="Tarkan AYDIN" userId="b9b93be9-b10a-4765-a2f4-9ef722cf671f" providerId="ADAL" clId="{F74CF826-997A-4F06-9C95-C67B8E7B7CCB}" dt="2020-10-27T15:32:26.568" v="1"/>
          <ac:grpSpMkLst>
            <pc:docMk/>
            <pc:sldMk cId="828502375" sldId="508"/>
            <ac:grpSpMk id="202757" creationId="{00000000-0000-0000-0000-000000000000}"/>
          </ac:grpSpMkLst>
        </pc:grpChg>
        <pc:grpChg chg="mod">
          <ac:chgData name="Tarkan AYDIN" userId="b9b93be9-b10a-4765-a2f4-9ef722cf671f" providerId="ADAL" clId="{F74CF826-997A-4F06-9C95-C67B8E7B7CCB}" dt="2020-10-27T15:32:26.568" v="1"/>
          <ac:grpSpMkLst>
            <pc:docMk/>
            <pc:sldMk cId="828502375" sldId="508"/>
            <ac:grpSpMk id="202758" creationId="{00000000-0000-0000-0000-000000000000}"/>
          </ac:grpSpMkLst>
        </pc:grpChg>
        <pc:grpChg chg="mod">
          <ac:chgData name="Tarkan AYDIN" userId="b9b93be9-b10a-4765-a2f4-9ef722cf671f" providerId="ADAL" clId="{F74CF826-997A-4F06-9C95-C67B8E7B7CCB}" dt="2020-10-27T15:32:26.568" v="1"/>
          <ac:grpSpMkLst>
            <pc:docMk/>
            <pc:sldMk cId="828502375" sldId="508"/>
            <ac:grpSpMk id="202780" creationId="{00000000-0000-0000-0000-000000000000}"/>
          </ac:grpSpMkLst>
        </pc:grpChg>
        <pc:picChg chg="mod">
          <ac:chgData name="Tarkan AYDIN" userId="b9b93be9-b10a-4765-a2f4-9ef722cf671f" providerId="ADAL" clId="{F74CF826-997A-4F06-9C95-C67B8E7B7CCB}" dt="2020-10-27T15:32:26.568" v="1"/>
          <ac:picMkLst>
            <pc:docMk/>
            <pc:sldMk cId="828502375" sldId="508"/>
            <ac:picMk id="202755" creationId="{00000000-0000-0000-0000-000000000000}"/>
          </ac:picMkLst>
        </pc:picChg>
        <pc:picChg chg="mod">
          <ac:chgData name="Tarkan AYDIN" userId="b9b93be9-b10a-4765-a2f4-9ef722cf671f" providerId="ADAL" clId="{F74CF826-997A-4F06-9C95-C67B8E7B7CCB}" dt="2020-10-27T15:32:26.568" v="1"/>
          <ac:picMkLst>
            <pc:docMk/>
            <pc:sldMk cId="828502375" sldId="508"/>
            <ac:picMk id="202761" creationId="{00000000-0000-0000-0000-000000000000}"/>
          </ac:picMkLst>
        </pc:picChg>
        <pc:picChg chg="mod">
          <ac:chgData name="Tarkan AYDIN" userId="b9b93be9-b10a-4765-a2f4-9ef722cf671f" providerId="ADAL" clId="{F74CF826-997A-4F06-9C95-C67B8E7B7CCB}" dt="2020-10-27T15:32:26.568" v="1"/>
          <ac:picMkLst>
            <pc:docMk/>
            <pc:sldMk cId="828502375" sldId="508"/>
            <ac:picMk id="202781" creationId="{00000000-0000-0000-0000-000000000000}"/>
          </ac:picMkLst>
        </pc:picChg>
      </pc:sldChg>
      <pc:sldChg chg="modSp">
        <pc:chgData name="Tarkan AYDIN" userId="b9b93be9-b10a-4765-a2f4-9ef722cf671f" providerId="ADAL" clId="{F74CF826-997A-4F06-9C95-C67B8E7B7CCB}" dt="2020-10-27T15:34:30.082" v="17"/>
        <pc:sldMkLst>
          <pc:docMk/>
          <pc:sldMk cId="1723715635" sldId="509"/>
        </pc:sldMkLst>
        <pc:spChg chg="mod">
          <ac:chgData name="Tarkan AYDIN" userId="b9b93be9-b10a-4765-a2f4-9ef722cf671f" providerId="ADAL" clId="{F74CF826-997A-4F06-9C95-C67B8E7B7CCB}" dt="2020-10-27T15:34:30.082" v="17"/>
          <ac:spMkLst>
            <pc:docMk/>
            <pc:sldMk cId="1723715635" sldId="509"/>
            <ac:spMk id="9220" creationId="{00000000-0000-0000-0000-000000000000}"/>
          </ac:spMkLst>
        </pc:spChg>
        <pc:spChg chg="mod">
          <ac:chgData name="Tarkan AYDIN" userId="b9b93be9-b10a-4765-a2f4-9ef722cf671f" providerId="ADAL" clId="{F74CF826-997A-4F06-9C95-C67B8E7B7CCB}" dt="2020-10-27T15:32:26.568" v="1"/>
          <ac:spMkLst>
            <pc:docMk/>
            <pc:sldMk cId="1723715635" sldId="509"/>
            <ac:spMk id="9221" creationId="{00000000-0000-0000-0000-000000000000}"/>
          </ac:spMkLst>
        </pc:spChg>
        <pc:spChg chg="mod">
          <ac:chgData name="Tarkan AYDIN" userId="b9b93be9-b10a-4765-a2f4-9ef722cf671f" providerId="ADAL" clId="{F74CF826-997A-4F06-9C95-C67B8E7B7CCB}" dt="2020-10-27T15:32:26.568" v="1"/>
          <ac:spMkLst>
            <pc:docMk/>
            <pc:sldMk cId="1723715635" sldId="509"/>
            <ac:spMk id="9222" creationId="{00000000-0000-0000-0000-000000000000}"/>
          </ac:spMkLst>
        </pc:spChg>
        <pc:graphicFrameChg chg="mod">
          <ac:chgData name="Tarkan AYDIN" userId="b9b93be9-b10a-4765-a2f4-9ef722cf671f" providerId="ADAL" clId="{F74CF826-997A-4F06-9C95-C67B8E7B7CCB}" dt="2020-10-27T15:32:26.568" v="1"/>
          <ac:graphicFrameMkLst>
            <pc:docMk/>
            <pc:sldMk cId="1723715635" sldId="509"/>
            <ac:graphicFrameMk id="9218"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1723715635" sldId="509"/>
            <ac:graphicFrameMk id="9219" creationId="{00000000-0000-0000-0000-000000000000}"/>
          </ac:graphicFrameMkLst>
        </pc:graphicFrameChg>
      </pc:sldChg>
      <pc:sldChg chg="modSp">
        <pc:chgData name="Tarkan AYDIN" userId="b9b93be9-b10a-4765-a2f4-9ef722cf671f" providerId="ADAL" clId="{F74CF826-997A-4F06-9C95-C67B8E7B7CCB}" dt="2020-10-27T15:34:30.082" v="17"/>
        <pc:sldMkLst>
          <pc:docMk/>
          <pc:sldMk cId="195589825" sldId="519"/>
        </pc:sldMkLst>
        <pc:spChg chg="mod">
          <ac:chgData name="Tarkan AYDIN" userId="b9b93be9-b10a-4765-a2f4-9ef722cf671f" providerId="ADAL" clId="{F74CF826-997A-4F06-9C95-C67B8E7B7CCB}" dt="2020-10-27T15:34:30.082" v="17"/>
          <ac:spMkLst>
            <pc:docMk/>
            <pc:sldMk cId="195589825" sldId="519"/>
            <ac:spMk id="203778" creationId="{00000000-0000-0000-0000-000000000000}"/>
          </ac:spMkLst>
        </pc:spChg>
        <pc:spChg chg="mod">
          <ac:chgData name="Tarkan AYDIN" userId="b9b93be9-b10a-4765-a2f4-9ef722cf671f" providerId="ADAL" clId="{F74CF826-997A-4F06-9C95-C67B8E7B7CCB}" dt="2020-10-27T15:34:30.082" v="17"/>
          <ac:spMkLst>
            <pc:docMk/>
            <pc:sldMk cId="195589825" sldId="519"/>
            <ac:spMk id="203779" creationId="{00000000-0000-0000-0000-000000000000}"/>
          </ac:spMkLst>
        </pc:spChg>
      </pc:sldChg>
      <pc:sldChg chg="modSp modNotes">
        <pc:chgData name="Tarkan AYDIN" userId="b9b93be9-b10a-4765-a2f4-9ef722cf671f" providerId="ADAL" clId="{F74CF826-997A-4F06-9C95-C67B8E7B7CCB}" dt="2020-10-27T15:34:30.082" v="17"/>
        <pc:sldMkLst>
          <pc:docMk/>
          <pc:sldMk cId="1248713813" sldId="520"/>
        </pc:sldMkLst>
        <pc:spChg chg="mod">
          <ac:chgData name="Tarkan AYDIN" userId="b9b93be9-b10a-4765-a2f4-9ef722cf671f" providerId="ADAL" clId="{F74CF826-997A-4F06-9C95-C67B8E7B7CCB}" dt="2020-10-27T15:34:30.082" v="17"/>
          <ac:spMkLst>
            <pc:docMk/>
            <pc:sldMk cId="1248713813" sldId="520"/>
            <ac:spMk id="204802" creationId="{00000000-0000-0000-0000-000000000000}"/>
          </ac:spMkLst>
        </pc:spChg>
        <pc:spChg chg="mod">
          <ac:chgData name="Tarkan AYDIN" userId="b9b93be9-b10a-4765-a2f4-9ef722cf671f" providerId="ADAL" clId="{F74CF826-997A-4F06-9C95-C67B8E7B7CCB}" dt="2020-10-27T15:32:26.568" v="1"/>
          <ac:spMkLst>
            <pc:docMk/>
            <pc:sldMk cId="1248713813" sldId="520"/>
            <ac:spMk id="204803" creationId="{00000000-0000-0000-0000-000000000000}"/>
          </ac:spMkLst>
        </pc:spChg>
        <pc:spChg chg="mod">
          <ac:chgData name="Tarkan AYDIN" userId="b9b93be9-b10a-4765-a2f4-9ef722cf671f" providerId="ADAL" clId="{F74CF826-997A-4F06-9C95-C67B8E7B7CCB}" dt="2020-10-27T15:32:26.568" v="1"/>
          <ac:spMkLst>
            <pc:docMk/>
            <pc:sldMk cId="1248713813" sldId="520"/>
            <ac:spMk id="204807" creationId="{00000000-0000-0000-0000-000000000000}"/>
          </ac:spMkLst>
        </pc:spChg>
        <pc:picChg chg="mod">
          <ac:chgData name="Tarkan AYDIN" userId="b9b93be9-b10a-4765-a2f4-9ef722cf671f" providerId="ADAL" clId="{F74CF826-997A-4F06-9C95-C67B8E7B7CCB}" dt="2020-10-27T15:32:26.568" v="1"/>
          <ac:picMkLst>
            <pc:docMk/>
            <pc:sldMk cId="1248713813" sldId="520"/>
            <ac:picMk id="204804" creationId="{00000000-0000-0000-0000-000000000000}"/>
          </ac:picMkLst>
        </pc:picChg>
        <pc:picChg chg="mod">
          <ac:chgData name="Tarkan AYDIN" userId="b9b93be9-b10a-4765-a2f4-9ef722cf671f" providerId="ADAL" clId="{F74CF826-997A-4F06-9C95-C67B8E7B7CCB}" dt="2020-10-27T15:32:26.568" v="1"/>
          <ac:picMkLst>
            <pc:docMk/>
            <pc:sldMk cId="1248713813" sldId="520"/>
            <ac:picMk id="204805" creationId="{00000000-0000-0000-0000-000000000000}"/>
          </ac:picMkLst>
        </pc:picChg>
        <pc:picChg chg="mod">
          <ac:chgData name="Tarkan AYDIN" userId="b9b93be9-b10a-4765-a2f4-9ef722cf671f" providerId="ADAL" clId="{F74CF826-997A-4F06-9C95-C67B8E7B7CCB}" dt="2020-10-27T15:32:26.568" v="1"/>
          <ac:picMkLst>
            <pc:docMk/>
            <pc:sldMk cId="1248713813" sldId="520"/>
            <ac:picMk id="204806" creationId="{00000000-0000-0000-0000-000000000000}"/>
          </ac:picMkLst>
        </pc:picChg>
      </pc:sldChg>
      <pc:sldChg chg="modSp modNotes">
        <pc:chgData name="Tarkan AYDIN" userId="b9b93be9-b10a-4765-a2f4-9ef722cf671f" providerId="ADAL" clId="{F74CF826-997A-4F06-9C95-C67B8E7B7CCB}" dt="2020-10-27T15:34:30.082" v="17"/>
        <pc:sldMkLst>
          <pc:docMk/>
          <pc:sldMk cId="1773393576" sldId="521"/>
        </pc:sldMkLst>
        <pc:spChg chg="mod">
          <ac:chgData name="Tarkan AYDIN" userId="b9b93be9-b10a-4765-a2f4-9ef722cf671f" providerId="ADAL" clId="{F74CF826-997A-4F06-9C95-C67B8E7B7CCB}" dt="2020-10-27T15:34:30.082" v="17"/>
          <ac:spMkLst>
            <pc:docMk/>
            <pc:sldMk cId="1773393576" sldId="521"/>
            <ac:spMk id="205826" creationId="{00000000-0000-0000-0000-000000000000}"/>
          </ac:spMkLst>
        </pc:spChg>
        <pc:spChg chg="mod">
          <ac:chgData name="Tarkan AYDIN" userId="b9b93be9-b10a-4765-a2f4-9ef722cf671f" providerId="ADAL" clId="{F74CF826-997A-4F06-9C95-C67B8E7B7CCB}" dt="2020-10-27T15:32:26.568" v="1"/>
          <ac:spMkLst>
            <pc:docMk/>
            <pc:sldMk cId="1773393576" sldId="521"/>
            <ac:spMk id="205827" creationId="{00000000-0000-0000-0000-000000000000}"/>
          </ac:spMkLst>
        </pc:spChg>
        <pc:spChg chg="mod">
          <ac:chgData name="Tarkan AYDIN" userId="b9b93be9-b10a-4765-a2f4-9ef722cf671f" providerId="ADAL" clId="{F74CF826-997A-4F06-9C95-C67B8E7B7CCB}" dt="2020-10-27T15:32:26.568" v="1"/>
          <ac:spMkLst>
            <pc:docMk/>
            <pc:sldMk cId="1773393576" sldId="521"/>
            <ac:spMk id="205829" creationId="{00000000-0000-0000-0000-000000000000}"/>
          </ac:spMkLst>
        </pc:spChg>
        <pc:spChg chg="mod">
          <ac:chgData name="Tarkan AYDIN" userId="b9b93be9-b10a-4765-a2f4-9ef722cf671f" providerId="ADAL" clId="{F74CF826-997A-4F06-9C95-C67B8E7B7CCB}" dt="2020-10-27T15:32:26.568" v="1"/>
          <ac:spMkLst>
            <pc:docMk/>
            <pc:sldMk cId="1773393576" sldId="521"/>
            <ac:spMk id="205830" creationId="{00000000-0000-0000-0000-000000000000}"/>
          </ac:spMkLst>
        </pc:spChg>
        <pc:picChg chg="mod">
          <ac:chgData name="Tarkan AYDIN" userId="b9b93be9-b10a-4765-a2f4-9ef722cf671f" providerId="ADAL" clId="{F74CF826-997A-4F06-9C95-C67B8E7B7CCB}" dt="2020-10-27T15:32:26.568" v="1"/>
          <ac:picMkLst>
            <pc:docMk/>
            <pc:sldMk cId="1773393576" sldId="521"/>
            <ac:picMk id="205828" creationId="{00000000-0000-0000-0000-000000000000}"/>
          </ac:picMkLst>
        </pc:picChg>
      </pc:sldChg>
      <pc:sldChg chg="modSp mod modNotes">
        <pc:chgData name="Tarkan AYDIN" userId="b9b93be9-b10a-4765-a2f4-9ef722cf671f" providerId="ADAL" clId="{F74CF826-997A-4F06-9C95-C67B8E7B7CCB}" dt="2020-10-27T15:34:30.082" v="17"/>
        <pc:sldMkLst>
          <pc:docMk/>
          <pc:sldMk cId="646377916" sldId="522"/>
        </pc:sldMkLst>
        <pc:spChg chg="mod">
          <ac:chgData name="Tarkan AYDIN" userId="b9b93be9-b10a-4765-a2f4-9ef722cf671f" providerId="ADAL" clId="{F74CF826-997A-4F06-9C95-C67B8E7B7CCB}" dt="2020-10-27T15:34:30.082" v="17"/>
          <ac:spMkLst>
            <pc:docMk/>
            <pc:sldMk cId="646377916" sldId="522"/>
            <ac:spMk id="206850" creationId="{00000000-0000-0000-0000-000000000000}"/>
          </ac:spMkLst>
        </pc:spChg>
        <pc:spChg chg="mod">
          <ac:chgData name="Tarkan AYDIN" userId="b9b93be9-b10a-4765-a2f4-9ef722cf671f" providerId="ADAL" clId="{F74CF826-997A-4F06-9C95-C67B8E7B7CCB}" dt="2020-10-27T15:32:26.568" v="1"/>
          <ac:spMkLst>
            <pc:docMk/>
            <pc:sldMk cId="646377916" sldId="522"/>
            <ac:spMk id="206851" creationId="{00000000-0000-0000-0000-000000000000}"/>
          </ac:spMkLst>
        </pc:spChg>
        <pc:spChg chg="mod">
          <ac:chgData name="Tarkan AYDIN" userId="b9b93be9-b10a-4765-a2f4-9ef722cf671f" providerId="ADAL" clId="{F74CF826-997A-4F06-9C95-C67B8E7B7CCB}" dt="2020-10-27T15:32:26.568" v="1"/>
          <ac:spMkLst>
            <pc:docMk/>
            <pc:sldMk cId="646377916" sldId="522"/>
            <ac:spMk id="206855" creationId="{00000000-0000-0000-0000-000000000000}"/>
          </ac:spMkLst>
        </pc:spChg>
        <pc:spChg chg="mod">
          <ac:chgData name="Tarkan AYDIN" userId="b9b93be9-b10a-4765-a2f4-9ef722cf671f" providerId="ADAL" clId="{F74CF826-997A-4F06-9C95-C67B8E7B7CCB}" dt="2020-10-27T15:32:26.568" v="1"/>
          <ac:spMkLst>
            <pc:docMk/>
            <pc:sldMk cId="646377916" sldId="522"/>
            <ac:spMk id="206856" creationId="{00000000-0000-0000-0000-000000000000}"/>
          </ac:spMkLst>
        </pc:spChg>
        <pc:spChg chg="mod">
          <ac:chgData name="Tarkan AYDIN" userId="b9b93be9-b10a-4765-a2f4-9ef722cf671f" providerId="ADAL" clId="{F74CF826-997A-4F06-9C95-C67B8E7B7CCB}" dt="2020-10-27T15:32:26.568" v="1"/>
          <ac:spMkLst>
            <pc:docMk/>
            <pc:sldMk cId="646377916" sldId="522"/>
            <ac:spMk id="206857" creationId="{00000000-0000-0000-0000-000000000000}"/>
          </ac:spMkLst>
        </pc:spChg>
        <pc:spChg chg="mod">
          <ac:chgData name="Tarkan AYDIN" userId="b9b93be9-b10a-4765-a2f4-9ef722cf671f" providerId="ADAL" clId="{F74CF826-997A-4F06-9C95-C67B8E7B7CCB}" dt="2020-10-27T15:32:26.568" v="1"/>
          <ac:spMkLst>
            <pc:docMk/>
            <pc:sldMk cId="646377916" sldId="522"/>
            <ac:spMk id="206858" creationId="{00000000-0000-0000-0000-000000000000}"/>
          </ac:spMkLst>
        </pc:spChg>
        <pc:picChg chg="mod">
          <ac:chgData name="Tarkan AYDIN" userId="b9b93be9-b10a-4765-a2f4-9ef722cf671f" providerId="ADAL" clId="{F74CF826-997A-4F06-9C95-C67B8E7B7CCB}" dt="2020-10-27T15:32:26.568" v="1"/>
          <ac:picMkLst>
            <pc:docMk/>
            <pc:sldMk cId="646377916" sldId="522"/>
            <ac:picMk id="206852" creationId="{00000000-0000-0000-0000-000000000000}"/>
          </ac:picMkLst>
        </pc:picChg>
        <pc:picChg chg="mod">
          <ac:chgData name="Tarkan AYDIN" userId="b9b93be9-b10a-4765-a2f4-9ef722cf671f" providerId="ADAL" clId="{F74CF826-997A-4F06-9C95-C67B8E7B7CCB}" dt="2020-10-27T15:32:26.568" v="1"/>
          <ac:picMkLst>
            <pc:docMk/>
            <pc:sldMk cId="646377916" sldId="522"/>
            <ac:picMk id="206853" creationId="{00000000-0000-0000-0000-000000000000}"/>
          </ac:picMkLst>
        </pc:picChg>
        <pc:picChg chg="mod">
          <ac:chgData name="Tarkan AYDIN" userId="b9b93be9-b10a-4765-a2f4-9ef722cf671f" providerId="ADAL" clId="{F74CF826-997A-4F06-9C95-C67B8E7B7CCB}" dt="2020-10-27T15:32:26.568" v="1"/>
          <ac:picMkLst>
            <pc:docMk/>
            <pc:sldMk cId="646377916" sldId="522"/>
            <ac:picMk id="206854" creationId="{00000000-0000-0000-0000-000000000000}"/>
          </ac:picMkLst>
        </pc:picChg>
      </pc:sldChg>
      <pc:sldChg chg="modSp modNotes">
        <pc:chgData name="Tarkan AYDIN" userId="b9b93be9-b10a-4765-a2f4-9ef722cf671f" providerId="ADAL" clId="{F74CF826-997A-4F06-9C95-C67B8E7B7CCB}" dt="2020-10-27T15:34:30.082" v="17"/>
        <pc:sldMkLst>
          <pc:docMk/>
          <pc:sldMk cId="312830055" sldId="523"/>
        </pc:sldMkLst>
        <pc:spChg chg="mod">
          <ac:chgData name="Tarkan AYDIN" userId="b9b93be9-b10a-4765-a2f4-9ef722cf671f" providerId="ADAL" clId="{F74CF826-997A-4F06-9C95-C67B8E7B7CCB}" dt="2020-10-27T15:34:30.082" v="17"/>
          <ac:spMkLst>
            <pc:docMk/>
            <pc:sldMk cId="312830055" sldId="523"/>
            <ac:spMk id="207874" creationId="{00000000-0000-0000-0000-000000000000}"/>
          </ac:spMkLst>
        </pc:spChg>
        <pc:spChg chg="mod">
          <ac:chgData name="Tarkan AYDIN" userId="b9b93be9-b10a-4765-a2f4-9ef722cf671f" providerId="ADAL" clId="{F74CF826-997A-4F06-9C95-C67B8E7B7CCB}" dt="2020-10-27T15:34:30.082" v="17"/>
          <ac:spMkLst>
            <pc:docMk/>
            <pc:sldMk cId="312830055" sldId="523"/>
            <ac:spMk id="207875" creationId="{00000000-0000-0000-0000-000000000000}"/>
          </ac:spMkLst>
        </pc:spChg>
        <pc:spChg chg="mod">
          <ac:chgData name="Tarkan AYDIN" userId="b9b93be9-b10a-4765-a2f4-9ef722cf671f" providerId="ADAL" clId="{F74CF826-997A-4F06-9C95-C67B8E7B7CCB}" dt="2020-10-27T15:32:26.568" v="1"/>
          <ac:spMkLst>
            <pc:docMk/>
            <pc:sldMk cId="312830055" sldId="523"/>
            <ac:spMk id="207877" creationId="{00000000-0000-0000-0000-000000000000}"/>
          </ac:spMkLst>
        </pc:spChg>
        <pc:picChg chg="mod">
          <ac:chgData name="Tarkan AYDIN" userId="b9b93be9-b10a-4765-a2f4-9ef722cf671f" providerId="ADAL" clId="{F74CF826-997A-4F06-9C95-C67B8E7B7CCB}" dt="2020-10-27T15:32:26.568" v="1"/>
          <ac:picMkLst>
            <pc:docMk/>
            <pc:sldMk cId="312830055" sldId="523"/>
            <ac:picMk id="207876" creationId="{00000000-0000-0000-0000-000000000000}"/>
          </ac:picMkLst>
        </pc:picChg>
      </pc:sldChg>
      <pc:sldChg chg="modSp modNotes">
        <pc:chgData name="Tarkan AYDIN" userId="b9b93be9-b10a-4765-a2f4-9ef722cf671f" providerId="ADAL" clId="{F74CF826-997A-4F06-9C95-C67B8E7B7CCB}" dt="2020-10-27T15:34:30.082" v="17"/>
        <pc:sldMkLst>
          <pc:docMk/>
          <pc:sldMk cId="3576682619" sldId="524"/>
        </pc:sldMkLst>
        <pc:spChg chg="mod">
          <ac:chgData name="Tarkan AYDIN" userId="b9b93be9-b10a-4765-a2f4-9ef722cf671f" providerId="ADAL" clId="{F74CF826-997A-4F06-9C95-C67B8E7B7CCB}" dt="2020-10-27T15:34:30.082" v="17"/>
          <ac:spMkLst>
            <pc:docMk/>
            <pc:sldMk cId="3576682619" sldId="524"/>
            <ac:spMk id="208898" creationId="{00000000-0000-0000-0000-000000000000}"/>
          </ac:spMkLst>
        </pc:spChg>
        <pc:spChg chg="mod">
          <ac:chgData name="Tarkan AYDIN" userId="b9b93be9-b10a-4765-a2f4-9ef722cf671f" providerId="ADAL" clId="{F74CF826-997A-4F06-9C95-C67B8E7B7CCB}" dt="2020-10-27T15:34:30.082" v="17"/>
          <ac:spMkLst>
            <pc:docMk/>
            <pc:sldMk cId="3576682619" sldId="524"/>
            <ac:spMk id="208899" creationId="{00000000-0000-0000-0000-000000000000}"/>
          </ac:spMkLst>
        </pc:spChg>
        <pc:picChg chg="mod">
          <ac:chgData name="Tarkan AYDIN" userId="b9b93be9-b10a-4765-a2f4-9ef722cf671f" providerId="ADAL" clId="{F74CF826-997A-4F06-9C95-C67B8E7B7CCB}" dt="2020-10-27T15:32:26.568" v="1"/>
          <ac:picMkLst>
            <pc:docMk/>
            <pc:sldMk cId="3576682619" sldId="524"/>
            <ac:picMk id="208900" creationId="{00000000-0000-0000-0000-000000000000}"/>
          </ac:picMkLst>
        </pc:picChg>
      </pc:sldChg>
      <pc:sldChg chg="modSp modNotes">
        <pc:chgData name="Tarkan AYDIN" userId="b9b93be9-b10a-4765-a2f4-9ef722cf671f" providerId="ADAL" clId="{F74CF826-997A-4F06-9C95-C67B8E7B7CCB}" dt="2020-10-27T15:34:30.082" v="17"/>
        <pc:sldMkLst>
          <pc:docMk/>
          <pc:sldMk cId="3551219720" sldId="525"/>
        </pc:sldMkLst>
        <pc:spChg chg="mod">
          <ac:chgData name="Tarkan AYDIN" userId="b9b93be9-b10a-4765-a2f4-9ef722cf671f" providerId="ADAL" clId="{F74CF826-997A-4F06-9C95-C67B8E7B7CCB}" dt="2020-10-27T15:34:30.082" v="17"/>
          <ac:spMkLst>
            <pc:docMk/>
            <pc:sldMk cId="3551219720" sldId="525"/>
            <ac:spMk id="209925" creationId="{00000000-0000-0000-0000-000000000000}"/>
          </ac:spMkLst>
        </pc:spChg>
        <pc:spChg chg="mod">
          <ac:chgData name="Tarkan AYDIN" userId="b9b93be9-b10a-4765-a2f4-9ef722cf671f" providerId="ADAL" clId="{F74CF826-997A-4F06-9C95-C67B8E7B7CCB}" dt="2020-10-27T15:34:30.082" v="17"/>
          <ac:spMkLst>
            <pc:docMk/>
            <pc:sldMk cId="3551219720" sldId="525"/>
            <ac:spMk id="209926" creationId="{00000000-0000-0000-0000-000000000000}"/>
          </ac:spMkLst>
        </pc:spChg>
        <pc:picChg chg="mod">
          <ac:chgData name="Tarkan AYDIN" userId="b9b93be9-b10a-4765-a2f4-9ef722cf671f" providerId="ADAL" clId="{F74CF826-997A-4F06-9C95-C67B8E7B7CCB}" dt="2020-10-27T15:32:26.568" v="1"/>
          <ac:picMkLst>
            <pc:docMk/>
            <pc:sldMk cId="3551219720" sldId="525"/>
            <ac:picMk id="209922" creationId="{00000000-0000-0000-0000-000000000000}"/>
          </ac:picMkLst>
        </pc:picChg>
        <pc:picChg chg="mod">
          <ac:chgData name="Tarkan AYDIN" userId="b9b93be9-b10a-4765-a2f4-9ef722cf671f" providerId="ADAL" clId="{F74CF826-997A-4F06-9C95-C67B8E7B7CCB}" dt="2020-10-27T15:32:26.568" v="1"/>
          <ac:picMkLst>
            <pc:docMk/>
            <pc:sldMk cId="3551219720" sldId="525"/>
            <ac:picMk id="209923" creationId="{00000000-0000-0000-0000-000000000000}"/>
          </ac:picMkLst>
        </pc:picChg>
        <pc:picChg chg="mod">
          <ac:chgData name="Tarkan AYDIN" userId="b9b93be9-b10a-4765-a2f4-9ef722cf671f" providerId="ADAL" clId="{F74CF826-997A-4F06-9C95-C67B8E7B7CCB}" dt="2020-10-27T15:32:26.568" v="1"/>
          <ac:picMkLst>
            <pc:docMk/>
            <pc:sldMk cId="3551219720" sldId="525"/>
            <ac:picMk id="209924" creationId="{00000000-0000-0000-0000-000000000000}"/>
          </ac:picMkLst>
        </pc:picChg>
      </pc:sldChg>
      <pc:sldChg chg="modSp modNotes">
        <pc:chgData name="Tarkan AYDIN" userId="b9b93be9-b10a-4765-a2f4-9ef722cf671f" providerId="ADAL" clId="{F74CF826-997A-4F06-9C95-C67B8E7B7CCB}" dt="2020-10-27T15:34:30.082" v="17"/>
        <pc:sldMkLst>
          <pc:docMk/>
          <pc:sldMk cId="3595023863" sldId="526"/>
        </pc:sldMkLst>
        <pc:spChg chg="mod">
          <ac:chgData name="Tarkan AYDIN" userId="b9b93be9-b10a-4765-a2f4-9ef722cf671f" providerId="ADAL" clId="{F74CF826-997A-4F06-9C95-C67B8E7B7CCB}" dt="2020-10-27T15:34:30.082" v="17"/>
          <ac:spMkLst>
            <pc:docMk/>
            <pc:sldMk cId="3595023863" sldId="526"/>
            <ac:spMk id="19459" creationId="{00000000-0000-0000-0000-000000000000}"/>
          </ac:spMkLst>
        </pc:spChg>
        <pc:graphicFrameChg chg="mod">
          <ac:chgData name="Tarkan AYDIN" userId="b9b93be9-b10a-4765-a2f4-9ef722cf671f" providerId="ADAL" clId="{F74CF826-997A-4F06-9C95-C67B8E7B7CCB}" dt="2020-10-27T15:32:26.568" v="1"/>
          <ac:graphicFrameMkLst>
            <pc:docMk/>
            <pc:sldMk cId="3595023863" sldId="526"/>
            <ac:graphicFrameMk id="19458" creationId="{00000000-0000-0000-0000-000000000000}"/>
          </ac:graphicFrameMkLst>
        </pc:graphicFrameChg>
      </pc:sldChg>
      <pc:sldChg chg="modSp modNotes">
        <pc:chgData name="Tarkan AYDIN" userId="b9b93be9-b10a-4765-a2f4-9ef722cf671f" providerId="ADAL" clId="{F74CF826-997A-4F06-9C95-C67B8E7B7CCB}" dt="2020-10-27T15:34:30.082" v="17"/>
        <pc:sldMkLst>
          <pc:docMk/>
          <pc:sldMk cId="2552093540" sldId="527"/>
        </pc:sldMkLst>
        <pc:spChg chg="mod">
          <ac:chgData name="Tarkan AYDIN" userId="b9b93be9-b10a-4765-a2f4-9ef722cf671f" providerId="ADAL" clId="{F74CF826-997A-4F06-9C95-C67B8E7B7CCB}" dt="2020-10-27T15:34:30.082" v="17"/>
          <ac:spMkLst>
            <pc:docMk/>
            <pc:sldMk cId="2552093540" sldId="527"/>
            <ac:spMk id="210946" creationId="{00000000-0000-0000-0000-000000000000}"/>
          </ac:spMkLst>
        </pc:spChg>
        <pc:spChg chg="mod">
          <ac:chgData name="Tarkan AYDIN" userId="b9b93be9-b10a-4765-a2f4-9ef722cf671f" providerId="ADAL" clId="{F74CF826-997A-4F06-9C95-C67B8E7B7CCB}" dt="2020-10-27T15:32:26.568" v="1"/>
          <ac:spMkLst>
            <pc:docMk/>
            <pc:sldMk cId="2552093540" sldId="527"/>
            <ac:spMk id="210948" creationId="{00000000-0000-0000-0000-000000000000}"/>
          </ac:spMkLst>
        </pc:spChg>
        <pc:spChg chg="mod">
          <ac:chgData name="Tarkan AYDIN" userId="b9b93be9-b10a-4765-a2f4-9ef722cf671f" providerId="ADAL" clId="{F74CF826-997A-4F06-9C95-C67B8E7B7CCB}" dt="2020-10-27T15:34:30.082" v="17"/>
          <ac:spMkLst>
            <pc:docMk/>
            <pc:sldMk cId="2552093540" sldId="527"/>
            <ac:spMk id="1035267" creationId="{00000000-0000-0000-0000-000000000000}"/>
          </ac:spMkLst>
        </pc:spChg>
      </pc:sldChg>
      <pc:sldChg chg="modSp mod modNotes">
        <pc:chgData name="Tarkan AYDIN" userId="b9b93be9-b10a-4765-a2f4-9ef722cf671f" providerId="ADAL" clId="{F74CF826-997A-4F06-9C95-C67B8E7B7CCB}" dt="2020-10-27T15:34:30.082" v="17"/>
        <pc:sldMkLst>
          <pc:docMk/>
          <pc:sldMk cId="3102219487" sldId="528"/>
        </pc:sldMkLst>
        <pc:spChg chg="mod">
          <ac:chgData name="Tarkan AYDIN" userId="b9b93be9-b10a-4765-a2f4-9ef722cf671f" providerId="ADAL" clId="{F74CF826-997A-4F06-9C95-C67B8E7B7CCB}" dt="2020-10-27T15:34:30.082" v="17"/>
          <ac:spMkLst>
            <pc:docMk/>
            <pc:sldMk cId="3102219487" sldId="528"/>
            <ac:spMk id="211970" creationId="{00000000-0000-0000-0000-000000000000}"/>
          </ac:spMkLst>
        </pc:spChg>
        <pc:spChg chg="mod">
          <ac:chgData name="Tarkan AYDIN" userId="b9b93be9-b10a-4765-a2f4-9ef722cf671f" providerId="ADAL" clId="{F74CF826-997A-4F06-9C95-C67B8E7B7CCB}" dt="2020-10-27T15:34:30.082" v="17"/>
          <ac:spMkLst>
            <pc:docMk/>
            <pc:sldMk cId="3102219487" sldId="528"/>
            <ac:spMk id="211971" creationId="{00000000-0000-0000-0000-000000000000}"/>
          </ac:spMkLst>
        </pc:spChg>
        <pc:spChg chg="mod">
          <ac:chgData name="Tarkan AYDIN" userId="b9b93be9-b10a-4765-a2f4-9ef722cf671f" providerId="ADAL" clId="{F74CF826-997A-4F06-9C95-C67B8E7B7CCB}" dt="2020-10-27T15:32:26.568" v="1"/>
          <ac:spMkLst>
            <pc:docMk/>
            <pc:sldMk cId="3102219487" sldId="528"/>
            <ac:spMk id="211973" creationId="{00000000-0000-0000-0000-000000000000}"/>
          </ac:spMkLst>
        </pc:spChg>
        <pc:picChg chg="mod">
          <ac:chgData name="Tarkan AYDIN" userId="b9b93be9-b10a-4765-a2f4-9ef722cf671f" providerId="ADAL" clId="{F74CF826-997A-4F06-9C95-C67B8E7B7CCB}" dt="2020-10-27T15:32:26.568" v="1"/>
          <ac:picMkLst>
            <pc:docMk/>
            <pc:sldMk cId="3102219487" sldId="528"/>
            <ac:picMk id="211972" creationId="{00000000-0000-0000-0000-000000000000}"/>
          </ac:picMkLst>
        </pc:picChg>
      </pc:sldChg>
      <pc:sldChg chg="modSp modNotes">
        <pc:chgData name="Tarkan AYDIN" userId="b9b93be9-b10a-4765-a2f4-9ef722cf671f" providerId="ADAL" clId="{F74CF826-997A-4F06-9C95-C67B8E7B7CCB}" dt="2020-10-27T15:34:30.082" v="17"/>
        <pc:sldMkLst>
          <pc:docMk/>
          <pc:sldMk cId="1868159586" sldId="529"/>
        </pc:sldMkLst>
        <pc:spChg chg="mod">
          <ac:chgData name="Tarkan AYDIN" userId="b9b93be9-b10a-4765-a2f4-9ef722cf671f" providerId="ADAL" clId="{F74CF826-997A-4F06-9C95-C67B8E7B7CCB}" dt="2020-10-27T15:32:26.568" v="1"/>
          <ac:spMkLst>
            <pc:docMk/>
            <pc:sldMk cId="1868159586" sldId="529"/>
            <ac:spMk id="18" creationId="{00000000-0000-0000-0000-000000000000}"/>
          </ac:spMkLst>
        </pc:spChg>
        <pc:spChg chg="mod">
          <ac:chgData name="Tarkan AYDIN" userId="b9b93be9-b10a-4765-a2f4-9ef722cf671f" providerId="ADAL" clId="{F74CF826-997A-4F06-9C95-C67B8E7B7CCB}" dt="2020-10-27T15:34:30.082" v="17"/>
          <ac:spMkLst>
            <pc:docMk/>
            <pc:sldMk cId="1868159586" sldId="529"/>
            <ac:spMk id="212994" creationId="{00000000-0000-0000-0000-000000000000}"/>
          </ac:spMkLst>
        </pc:spChg>
        <pc:spChg chg="mod">
          <ac:chgData name="Tarkan AYDIN" userId="b9b93be9-b10a-4765-a2f4-9ef722cf671f" providerId="ADAL" clId="{F74CF826-997A-4F06-9C95-C67B8E7B7CCB}" dt="2020-10-27T15:32:26.568" v="1"/>
          <ac:spMkLst>
            <pc:docMk/>
            <pc:sldMk cId="1868159586" sldId="529"/>
            <ac:spMk id="212999" creationId="{00000000-0000-0000-0000-000000000000}"/>
          </ac:spMkLst>
        </pc:spChg>
        <pc:spChg chg="mod">
          <ac:chgData name="Tarkan AYDIN" userId="b9b93be9-b10a-4765-a2f4-9ef722cf671f" providerId="ADAL" clId="{F74CF826-997A-4F06-9C95-C67B8E7B7CCB}" dt="2020-10-27T15:32:26.568" v="1"/>
          <ac:spMkLst>
            <pc:docMk/>
            <pc:sldMk cId="1868159586" sldId="529"/>
            <ac:spMk id="213000" creationId="{00000000-0000-0000-0000-000000000000}"/>
          </ac:spMkLst>
        </pc:spChg>
        <pc:spChg chg="mod">
          <ac:chgData name="Tarkan AYDIN" userId="b9b93be9-b10a-4765-a2f4-9ef722cf671f" providerId="ADAL" clId="{F74CF826-997A-4F06-9C95-C67B8E7B7CCB}" dt="2020-10-27T15:32:26.568" v="1"/>
          <ac:spMkLst>
            <pc:docMk/>
            <pc:sldMk cId="1868159586" sldId="529"/>
            <ac:spMk id="213007" creationId="{00000000-0000-0000-0000-000000000000}"/>
          </ac:spMkLst>
        </pc:spChg>
        <pc:spChg chg="mod">
          <ac:chgData name="Tarkan AYDIN" userId="b9b93be9-b10a-4765-a2f4-9ef722cf671f" providerId="ADAL" clId="{F74CF826-997A-4F06-9C95-C67B8E7B7CCB}" dt="2020-10-27T15:32:26.568" v="1"/>
          <ac:spMkLst>
            <pc:docMk/>
            <pc:sldMk cId="1868159586" sldId="529"/>
            <ac:spMk id="213008" creationId="{00000000-0000-0000-0000-000000000000}"/>
          </ac:spMkLst>
        </pc:spChg>
        <pc:spChg chg="mod">
          <ac:chgData name="Tarkan AYDIN" userId="b9b93be9-b10a-4765-a2f4-9ef722cf671f" providerId="ADAL" clId="{F74CF826-997A-4F06-9C95-C67B8E7B7CCB}" dt="2020-10-27T15:32:26.568" v="1"/>
          <ac:spMkLst>
            <pc:docMk/>
            <pc:sldMk cId="1868159586" sldId="529"/>
            <ac:spMk id="213009" creationId="{00000000-0000-0000-0000-000000000000}"/>
          </ac:spMkLst>
        </pc:spChg>
        <pc:spChg chg="mod">
          <ac:chgData name="Tarkan AYDIN" userId="b9b93be9-b10a-4765-a2f4-9ef722cf671f" providerId="ADAL" clId="{F74CF826-997A-4F06-9C95-C67B8E7B7CCB}" dt="2020-10-27T15:32:26.568" v="1"/>
          <ac:spMkLst>
            <pc:docMk/>
            <pc:sldMk cId="1868159586" sldId="529"/>
            <ac:spMk id="213010" creationId="{00000000-0000-0000-0000-000000000000}"/>
          </ac:spMkLst>
        </pc:spChg>
        <pc:spChg chg="mod">
          <ac:chgData name="Tarkan AYDIN" userId="b9b93be9-b10a-4765-a2f4-9ef722cf671f" providerId="ADAL" clId="{F74CF826-997A-4F06-9C95-C67B8E7B7CCB}" dt="2020-10-27T15:32:26.568" v="1"/>
          <ac:spMkLst>
            <pc:docMk/>
            <pc:sldMk cId="1868159586" sldId="529"/>
            <ac:spMk id="1037325" creationId="{00000000-0000-0000-0000-000000000000}"/>
          </ac:spMkLst>
        </pc:spChg>
        <pc:spChg chg="mod">
          <ac:chgData name="Tarkan AYDIN" userId="b9b93be9-b10a-4765-a2f4-9ef722cf671f" providerId="ADAL" clId="{F74CF826-997A-4F06-9C95-C67B8E7B7CCB}" dt="2020-10-27T15:32:26.568" v="1"/>
          <ac:spMkLst>
            <pc:docMk/>
            <pc:sldMk cId="1868159586" sldId="529"/>
            <ac:spMk id="1037329" creationId="{00000000-0000-0000-0000-000000000000}"/>
          </ac:spMkLst>
        </pc:spChg>
        <pc:spChg chg="mod">
          <ac:chgData name="Tarkan AYDIN" userId="b9b93be9-b10a-4765-a2f4-9ef722cf671f" providerId="ADAL" clId="{F74CF826-997A-4F06-9C95-C67B8E7B7CCB}" dt="2020-10-27T15:32:26.568" v="1"/>
          <ac:spMkLst>
            <pc:docMk/>
            <pc:sldMk cId="1868159586" sldId="529"/>
            <ac:spMk id="1037330" creationId="{00000000-0000-0000-0000-000000000000}"/>
          </ac:spMkLst>
        </pc:spChg>
        <pc:spChg chg="mod">
          <ac:chgData name="Tarkan AYDIN" userId="b9b93be9-b10a-4765-a2f4-9ef722cf671f" providerId="ADAL" clId="{F74CF826-997A-4F06-9C95-C67B8E7B7CCB}" dt="2020-10-27T15:32:26.568" v="1"/>
          <ac:spMkLst>
            <pc:docMk/>
            <pc:sldMk cId="1868159586" sldId="529"/>
            <ac:spMk id="1037331" creationId="{00000000-0000-0000-0000-000000000000}"/>
          </ac:spMkLst>
        </pc:spChg>
        <pc:spChg chg="mod">
          <ac:chgData name="Tarkan AYDIN" userId="b9b93be9-b10a-4765-a2f4-9ef722cf671f" providerId="ADAL" clId="{F74CF826-997A-4F06-9C95-C67B8E7B7CCB}" dt="2020-10-27T15:32:26.568" v="1"/>
          <ac:spMkLst>
            <pc:docMk/>
            <pc:sldMk cId="1868159586" sldId="529"/>
            <ac:spMk id="1037332" creationId="{00000000-0000-0000-0000-000000000000}"/>
          </ac:spMkLst>
        </pc:spChg>
        <pc:grpChg chg="mod">
          <ac:chgData name="Tarkan AYDIN" userId="b9b93be9-b10a-4765-a2f4-9ef722cf671f" providerId="ADAL" clId="{F74CF826-997A-4F06-9C95-C67B8E7B7CCB}" dt="2020-10-27T15:32:26.568" v="1"/>
          <ac:grpSpMkLst>
            <pc:docMk/>
            <pc:sldMk cId="1868159586" sldId="529"/>
            <ac:grpSpMk id="2" creationId="{00000000-0000-0000-0000-000000000000}"/>
          </ac:grpSpMkLst>
        </pc:grpChg>
        <pc:picChg chg="mod">
          <ac:chgData name="Tarkan AYDIN" userId="b9b93be9-b10a-4765-a2f4-9ef722cf671f" providerId="ADAL" clId="{F74CF826-997A-4F06-9C95-C67B8E7B7CCB}" dt="2020-10-27T15:32:26.568" v="1"/>
          <ac:picMkLst>
            <pc:docMk/>
            <pc:sldMk cId="1868159586" sldId="529"/>
            <ac:picMk id="212995" creationId="{00000000-0000-0000-0000-000000000000}"/>
          </ac:picMkLst>
        </pc:picChg>
        <pc:picChg chg="mod">
          <ac:chgData name="Tarkan AYDIN" userId="b9b93be9-b10a-4765-a2f4-9ef722cf671f" providerId="ADAL" clId="{F74CF826-997A-4F06-9C95-C67B8E7B7CCB}" dt="2020-10-27T15:32:26.568" v="1"/>
          <ac:picMkLst>
            <pc:docMk/>
            <pc:sldMk cId="1868159586" sldId="529"/>
            <ac:picMk id="213006" creationId="{00000000-0000-0000-0000-000000000000}"/>
          </ac:picMkLst>
        </pc:picChg>
        <pc:picChg chg="mod">
          <ac:chgData name="Tarkan AYDIN" userId="b9b93be9-b10a-4765-a2f4-9ef722cf671f" providerId="ADAL" clId="{F74CF826-997A-4F06-9C95-C67B8E7B7CCB}" dt="2020-10-27T15:32:26.568" v="1"/>
          <ac:picMkLst>
            <pc:docMk/>
            <pc:sldMk cId="1868159586" sldId="529"/>
            <ac:picMk id="1037319" creationId="{00000000-0000-0000-0000-000000000000}"/>
          </ac:picMkLst>
        </pc:picChg>
      </pc:sldChg>
      <pc:sldChg chg="modSp">
        <pc:chgData name="Tarkan AYDIN" userId="b9b93be9-b10a-4765-a2f4-9ef722cf671f" providerId="ADAL" clId="{F74CF826-997A-4F06-9C95-C67B8E7B7CCB}" dt="2020-10-27T15:34:30.082" v="17"/>
        <pc:sldMkLst>
          <pc:docMk/>
          <pc:sldMk cId="2493147767" sldId="530"/>
        </pc:sldMkLst>
        <pc:spChg chg="mod">
          <ac:chgData name="Tarkan AYDIN" userId="b9b93be9-b10a-4765-a2f4-9ef722cf671f" providerId="ADAL" clId="{F74CF826-997A-4F06-9C95-C67B8E7B7CCB}" dt="2020-10-27T15:34:30.082" v="17"/>
          <ac:spMkLst>
            <pc:docMk/>
            <pc:sldMk cId="2493147767" sldId="530"/>
            <ac:spMk id="214018" creationId="{00000000-0000-0000-0000-000000000000}"/>
          </ac:spMkLst>
        </pc:spChg>
        <pc:spChg chg="mod">
          <ac:chgData name="Tarkan AYDIN" userId="b9b93be9-b10a-4765-a2f4-9ef722cf671f" providerId="ADAL" clId="{F74CF826-997A-4F06-9C95-C67B8E7B7CCB}" dt="2020-10-27T15:34:30.082" v="17"/>
          <ac:spMkLst>
            <pc:docMk/>
            <pc:sldMk cId="2493147767" sldId="530"/>
            <ac:spMk id="214019" creationId="{00000000-0000-0000-0000-000000000000}"/>
          </ac:spMkLst>
        </pc:spChg>
      </pc:sldChg>
      <pc:sldChg chg="modSp mod modNotes">
        <pc:chgData name="Tarkan AYDIN" userId="b9b93be9-b10a-4765-a2f4-9ef722cf671f" providerId="ADAL" clId="{F74CF826-997A-4F06-9C95-C67B8E7B7CCB}" dt="2020-10-27T15:34:30.082" v="17"/>
        <pc:sldMkLst>
          <pc:docMk/>
          <pc:sldMk cId="3705825972" sldId="531"/>
        </pc:sldMkLst>
        <pc:spChg chg="mod">
          <ac:chgData name="Tarkan AYDIN" userId="b9b93be9-b10a-4765-a2f4-9ef722cf671f" providerId="ADAL" clId="{F74CF826-997A-4F06-9C95-C67B8E7B7CCB}" dt="2020-10-27T15:34:30.082" v="17"/>
          <ac:spMkLst>
            <pc:docMk/>
            <pc:sldMk cId="3705825972" sldId="531"/>
            <ac:spMk id="20483" creationId="{00000000-0000-0000-0000-000000000000}"/>
          </ac:spMkLst>
        </pc:spChg>
        <pc:spChg chg="mod">
          <ac:chgData name="Tarkan AYDIN" userId="b9b93be9-b10a-4765-a2f4-9ef722cf671f" providerId="ADAL" clId="{F74CF826-997A-4F06-9C95-C67B8E7B7CCB}" dt="2020-10-27T15:32:26.568" v="1"/>
          <ac:spMkLst>
            <pc:docMk/>
            <pc:sldMk cId="3705825972" sldId="531"/>
            <ac:spMk id="20484" creationId="{00000000-0000-0000-0000-000000000000}"/>
          </ac:spMkLst>
        </pc:spChg>
        <pc:spChg chg="mod">
          <ac:chgData name="Tarkan AYDIN" userId="b9b93be9-b10a-4765-a2f4-9ef722cf671f" providerId="ADAL" clId="{F74CF826-997A-4F06-9C95-C67B8E7B7CCB}" dt="2020-10-27T15:32:26.568" v="1"/>
          <ac:spMkLst>
            <pc:docMk/>
            <pc:sldMk cId="3705825972" sldId="531"/>
            <ac:spMk id="20487" creationId="{00000000-0000-0000-0000-000000000000}"/>
          </ac:spMkLst>
        </pc:spChg>
        <pc:spChg chg="mod">
          <ac:chgData name="Tarkan AYDIN" userId="b9b93be9-b10a-4765-a2f4-9ef722cf671f" providerId="ADAL" clId="{F74CF826-997A-4F06-9C95-C67B8E7B7CCB}" dt="2020-10-27T15:32:26.568" v="1"/>
          <ac:spMkLst>
            <pc:docMk/>
            <pc:sldMk cId="3705825972" sldId="531"/>
            <ac:spMk id="20489" creationId="{00000000-0000-0000-0000-000000000000}"/>
          </ac:spMkLst>
        </pc:spChg>
        <pc:spChg chg="mod">
          <ac:chgData name="Tarkan AYDIN" userId="b9b93be9-b10a-4765-a2f4-9ef722cf671f" providerId="ADAL" clId="{F74CF826-997A-4F06-9C95-C67B8E7B7CCB}" dt="2020-10-27T15:32:26.568" v="1"/>
          <ac:spMkLst>
            <pc:docMk/>
            <pc:sldMk cId="3705825972" sldId="531"/>
            <ac:spMk id="1029128" creationId="{00000000-0000-0000-0000-000000000000}"/>
          </ac:spMkLst>
        </pc:spChg>
        <pc:grpChg chg="mod">
          <ac:chgData name="Tarkan AYDIN" userId="b9b93be9-b10a-4765-a2f4-9ef722cf671f" providerId="ADAL" clId="{F74CF826-997A-4F06-9C95-C67B8E7B7CCB}" dt="2020-10-27T15:32:26.568" v="1"/>
          <ac:grpSpMkLst>
            <pc:docMk/>
            <pc:sldMk cId="3705825972" sldId="531"/>
            <ac:grpSpMk id="20485" creationId="{00000000-0000-0000-0000-000000000000}"/>
          </ac:grpSpMkLst>
        </pc:grpChg>
        <pc:graphicFrameChg chg="mod">
          <ac:chgData name="Tarkan AYDIN" userId="b9b93be9-b10a-4765-a2f4-9ef722cf671f" providerId="ADAL" clId="{F74CF826-997A-4F06-9C95-C67B8E7B7CCB}" dt="2020-10-27T15:32:26.568" v="1"/>
          <ac:graphicFrameMkLst>
            <pc:docMk/>
            <pc:sldMk cId="3705825972" sldId="531"/>
            <ac:graphicFrameMk id="20482" creationId="{00000000-0000-0000-0000-000000000000}"/>
          </ac:graphicFrameMkLst>
        </pc:graphicFrameChg>
        <pc:picChg chg="mod">
          <ac:chgData name="Tarkan AYDIN" userId="b9b93be9-b10a-4765-a2f4-9ef722cf671f" providerId="ADAL" clId="{F74CF826-997A-4F06-9C95-C67B8E7B7CCB}" dt="2020-10-27T15:32:26.568" v="1"/>
          <ac:picMkLst>
            <pc:docMk/>
            <pc:sldMk cId="3705825972" sldId="531"/>
            <ac:picMk id="20488" creationId="{00000000-0000-0000-0000-000000000000}"/>
          </ac:picMkLst>
        </pc:picChg>
      </pc:sldChg>
      <pc:sldChg chg="modSp mod modNotes">
        <pc:chgData name="Tarkan AYDIN" userId="b9b93be9-b10a-4765-a2f4-9ef722cf671f" providerId="ADAL" clId="{F74CF826-997A-4F06-9C95-C67B8E7B7CCB}" dt="2020-10-27T15:34:30.082" v="17"/>
        <pc:sldMkLst>
          <pc:docMk/>
          <pc:sldMk cId="3162807094" sldId="532"/>
        </pc:sldMkLst>
        <pc:spChg chg="mod">
          <ac:chgData name="Tarkan AYDIN" userId="b9b93be9-b10a-4765-a2f4-9ef722cf671f" providerId="ADAL" clId="{F74CF826-997A-4F06-9C95-C67B8E7B7CCB}" dt="2020-10-27T15:32:26.568" v="1"/>
          <ac:spMkLst>
            <pc:docMk/>
            <pc:sldMk cId="3162807094" sldId="532"/>
            <ac:spMk id="215043"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44"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45"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46"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47"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48"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49"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50"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51"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52"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53"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54"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55"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56"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57"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58"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59"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60"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61"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62"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63"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64"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65"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66"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67"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68"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69"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70"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71"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72"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73"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74"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75"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76"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77"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78"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79"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80"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81"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82"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83"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84"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85"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86"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87"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88"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89"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90"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91"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92"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93"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94"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95"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96"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97"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98"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099"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100"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101"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102"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103"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104"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105"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106"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107" creationId="{00000000-0000-0000-0000-000000000000}"/>
          </ac:spMkLst>
        </pc:spChg>
        <pc:spChg chg="mod">
          <ac:chgData name="Tarkan AYDIN" userId="b9b93be9-b10a-4765-a2f4-9ef722cf671f" providerId="ADAL" clId="{F74CF826-997A-4F06-9C95-C67B8E7B7CCB}" dt="2020-10-27T15:32:26.568" v="1"/>
          <ac:spMkLst>
            <pc:docMk/>
            <pc:sldMk cId="3162807094" sldId="532"/>
            <ac:spMk id="215108" creationId="{00000000-0000-0000-0000-000000000000}"/>
          </ac:spMkLst>
        </pc:spChg>
        <pc:spChg chg="mod">
          <ac:chgData name="Tarkan AYDIN" userId="b9b93be9-b10a-4765-a2f4-9ef722cf671f" providerId="ADAL" clId="{F74CF826-997A-4F06-9C95-C67B8E7B7CCB}" dt="2020-10-27T15:34:30.082" v="17"/>
          <ac:spMkLst>
            <pc:docMk/>
            <pc:sldMk cId="3162807094" sldId="532"/>
            <ac:spMk id="296962" creationId="{00000000-0000-0000-0000-000000000000}"/>
          </ac:spMkLst>
        </pc:spChg>
      </pc:sldChg>
      <pc:sldChg chg="modSp">
        <pc:chgData name="Tarkan AYDIN" userId="b9b93be9-b10a-4765-a2f4-9ef722cf671f" providerId="ADAL" clId="{F74CF826-997A-4F06-9C95-C67B8E7B7CCB}" dt="2020-10-27T15:34:30.082" v="17"/>
        <pc:sldMkLst>
          <pc:docMk/>
          <pc:sldMk cId="3349424008" sldId="533"/>
        </pc:sldMkLst>
        <pc:spChg chg="mod">
          <ac:chgData name="Tarkan AYDIN" userId="b9b93be9-b10a-4765-a2f4-9ef722cf671f" providerId="ADAL" clId="{F74CF826-997A-4F06-9C95-C67B8E7B7CCB}" dt="2020-10-27T15:34:30.082" v="17"/>
          <ac:spMkLst>
            <pc:docMk/>
            <pc:sldMk cId="3349424008" sldId="533"/>
            <ac:spMk id="216066" creationId="{00000000-0000-0000-0000-000000000000}"/>
          </ac:spMkLst>
        </pc:spChg>
        <pc:spChg chg="mod">
          <ac:chgData name="Tarkan AYDIN" userId="b9b93be9-b10a-4765-a2f4-9ef722cf671f" providerId="ADAL" clId="{F74CF826-997A-4F06-9C95-C67B8E7B7CCB}" dt="2020-10-27T15:32:26.568" v="1"/>
          <ac:spMkLst>
            <pc:docMk/>
            <pc:sldMk cId="3349424008" sldId="533"/>
            <ac:spMk id="216070" creationId="{00000000-0000-0000-0000-000000000000}"/>
          </ac:spMkLst>
        </pc:spChg>
        <pc:picChg chg="mod">
          <ac:chgData name="Tarkan AYDIN" userId="b9b93be9-b10a-4765-a2f4-9ef722cf671f" providerId="ADAL" clId="{F74CF826-997A-4F06-9C95-C67B8E7B7CCB}" dt="2020-10-27T15:32:26.568" v="1"/>
          <ac:picMkLst>
            <pc:docMk/>
            <pc:sldMk cId="3349424008" sldId="533"/>
            <ac:picMk id="216067" creationId="{00000000-0000-0000-0000-000000000000}"/>
          </ac:picMkLst>
        </pc:picChg>
        <pc:picChg chg="mod">
          <ac:chgData name="Tarkan AYDIN" userId="b9b93be9-b10a-4765-a2f4-9ef722cf671f" providerId="ADAL" clId="{F74CF826-997A-4F06-9C95-C67B8E7B7CCB}" dt="2020-10-27T15:32:26.568" v="1"/>
          <ac:picMkLst>
            <pc:docMk/>
            <pc:sldMk cId="3349424008" sldId="533"/>
            <ac:picMk id="216068" creationId="{00000000-0000-0000-0000-000000000000}"/>
          </ac:picMkLst>
        </pc:picChg>
      </pc:sldChg>
      <pc:sldChg chg="modSp mod modNotes">
        <pc:chgData name="Tarkan AYDIN" userId="b9b93be9-b10a-4765-a2f4-9ef722cf671f" providerId="ADAL" clId="{F74CF826-997A-4F06-9C95-C67B8E7B7CCB}" dt="2020-10-27T15:34:30.082" v="17"/>
        <pc:sldMkLst>
          <pc:docMk/>
          <pc:sldMk cId="1591284034" sldId="534"/>
        </pc:sldMkLst>
        <pc:spChg chg="mod">
          <ac:chgData name="Tarkan AYDIN" userId="b9b93be9-b10a-4765-a2f4-9ef722cf671f" providerId="ADAL" clId="{F74CF826-997A-4F06-9C95-C67B8E7B7CCB}" dt="2020-10-27T15:34:30.082" v="17"/>
          <ac:spMkLst>
            <pc:docMk/>
            <pc:sldMk cId="1591284034" sldId="534"/>
            <ac:spMk id="21507" creationId="{00000000-0000-0000-0000-000000000000}"/>
          </ac:spMkLst>
        </pc:spChg>
        <pc:spChg chg="mod">
          <ac:chgData name="Tarkan AYDIN" userId="b9b93be9-b10a-4765-a2f4-9ef722cf671f" providerId="ADAL" clId="{F74CF826-997A-4F06-9C95-C67B8E7B7CCB}" dt="2020-10-27T15:32:26.568" v="1"/>
          <ac:spMkLst>
            <pc:docMk/>
            <pc:sldMk cId="1591284034" sldId="534"/>
            <ac:spMk id="21508" creationId="{00000000-0000-0000-0000-000000000000}"/>
          </ac:spMkLst>
        </pc:spChg>
        <pc:spChg chg="mod">
          <ac:chgData name="Tarkan AYDIN" userId="b9b93be9-b10a-4765-a2f4-9ef722cf671f" providerId="ADAL" clId="{F74CF826-997A-4F06-9C95-C67B8E7B7CCB}" dt="2020-10-27T15:32:26.568" v="1"/>
          <ac:spMkLst>
            <pc:docMk/>
            <pc:sldMk cId="1591284034" sldId="534"/>
            <ac:spMk id="21509" creationId="{00000000-0000-0000-0000-000000000000}"/>
          </ac:spMkLst>
        </pc:spChg>
        <pc:spChg chg="mod">
          <ac:chgData name="Tarkan AYDIN" userId="b9b93be9-b10a-4765-a2f4-9ef722cf671f" providerId="ADAL" clId="{F74CF826-997A-4F06-9C95-C67B8E7B7CCB}" dt="2020-10-27T15:32:26.568" v="1"/>
          <ac:spMkLst>
            <pc:docMk/>
            <pc:sldMk cId="1591284034" sldId="534"/>
            <ac:spMk id="21511" creationId="{00000000-0000-0000-0000-000000000000}"/>
          </ac:spMkLst>
        </pc:spChg>
        <pc:spChg chg="mod">
          <ac:chgData name="Tarkan AYDIN" userId="b9b93be9-b10a-4765-a2f4-9ef722cf671f" providerId="ADAL" clId="{F74CF826-997A-4F06-9C95-C67B8E7B7CCB}" dt="2020-10-27T15:32:26.568" v="1"/>
          <ac:spMkLst>
            <pc:docMk/>
            <pc:sldMk cId="1591284034" sldId="534"/>
            <ac:spMk id="21512" creationId="{00000000-0000-0000-0000-000000000000}"/>
          </ac:spMkLst>
        </pc:spChg>
        <pc:spChg chg="mod">
          <ac:chgData name="Tarkan AYDIN" userId="b9b93be9-b10a-4765-a2f4-9ef722cf671f" providerId="ADAL" clId="{F74CF826-997A-4F06-9C95-C67B8E7B7CCB}" dt="2020-10-27T15:32:26.568" v="1"/>
          <ac:spMkLst>
            <pc:docMk/>
            <pc:sldMk cId="1591284034" sldId="534"/>
            <ac:spMk id="21513" creationId="{00000000-0000-0000-0000-000000000000}"/>
          </ac:spMkLst>
        </pc:spChg>
        <pc:spChg chg="mod">
          <ac:chgData name="Tarkan AYDIN" userId="b9b93be9-b10a-4765-a2f4-9ef722cf671f" providerId="ADAL" clId="{F74CF826-997A-4F06-9C95-C67B8E7B7CCB}" dt="2020-10-27T15:32:26.568" v="1"/>
          <ac:spMkLst>
            <pc:docMk/>
            <pc:sldMk cId="1591284034" sldId="534"/>
            <ac:spMk id="21514" creationId="{00000000-0000-0000-0000-000000000000}"/>
          </ac:spMkLst>
        </pc:spChg>
        <pc:spChg chg="mod">
          <ac:chgData name="Tarkan AYDIN" userId="b9b93be9-b10a-4765-a2f4-9ef722cf671f" providerId="ADAL" clId="{F74CF826-997A-4F06-9C95-C67B8E7B7CCB}" dt="2020-10-27T15:32:26.568" v="1"/>
          <ac:spMkLst>
            <pc:docMk/>
            <pc:sldMk cId="1591284034" sldId="534"/>
            <ac:spMk id="21515" creationId="{00000000-0000-0000-0000-000000000000}"/>
          </ac:spMkLst>
        </pc:spChg>
        <pc:graphicFrameChg chg="mod">
          <ac:chgData name="Tarkan AYDIN" userId="b9b93be9-b10a-4765-a2f4-9ef722cf671f" providerId="ADAL" clId="{F74CF826-997A-4F06-9C95-C67B8E7B7CCB}" dt="2020-10-27T15:32:26.568" v="1"/>
          <ac:graphicFrameMkLst>
            <pc:docMk/>
            <pc:sldMk cId="1591284034" sldId="534"/>
            <ac:graphicFrameMk id="21506" creationId="{00000000-0000-0000-0000-000000000000}"/>
          </ac:graphicFrameMkLst>
        </pc:graphicFrameChg>
        <pc:picChg chg="mod">
          <ac:chgData name="Tarkan AYDIN" userId="b9b93be9-b10a-4765-a2f4-9ef722cf671f" providerId="ADAL" clId="{F74CF826-997A-4F06-9C95-C67B8E7B7CCB}" dt="2020-10-27T15:32:26.568" v="1"/>
          <ac:picMkLst>
            <pc:docMk/>
            <pc:sldMk cId="1591284034" sldId="534"/>
            <ac:picMk id="21510" creationId="{00000000-0000-0000-0000-000000000000}"/>
          </ac:picMkLst>
        </pc:picChg>
      </pc:sldChg>
      <pc:sldChg chg="modSp">
        <pc:chgData name="Tarkan AYDIN" userId="b9b93be9-b10a-4765-a2f4-9ef722cf671f" providerId="ADAL" clId="{F74CF826-997A-4F06-9C95-C67B8E7B7CCB}" dt="2020-10-27T15:34:30.082" v="17"/>
        <pc:sldMkLst>
          <pc:docMk/>
          <pc:sldMk cId="318736259" sldId="535"/>
        </pc:sldMkLst>
        <pc:spChg chg="mod">
          <ac:chgData name="Tarkan AYDIN" userId="b9b93be9-b10a-4765-a2f4-9ef722cf671f" providerId="ADAL" clId="{F74CF826-997A-4F06-9C95-C67B8E7B7CCB}" dt="2020-10-27T15:34:30.082" v="17"/>
          <ac:spMkLst>
            <pc:docMk/>
            <pc:sldMk cId="318736259" sldId="535"/>
            <ac:spMk id="2" creationId="{00000000-0000-0000-0000-000000000000}"/>
          </ac:spMkLst>
        </pc:spChg>
        <pc:spChg chg="mod">
          <ac:chgData name="Tarkan AYDIN" userId="b9b93be9-b10a-4765-a2f4-9ef722cf671f" providerId="ADAL" clId="{F74CF826-997A-4F06-9C95-C67B8E7B7CCB}" dt="2020-10-27T15:34:30.082" v="17"/>
          <ac:spMkLst>
            <pc:docMk/>
            <pc:sldMk cId="318736259" sldId="535"/>
            <ac:spMk id="217090" creationId="{00000000-0000-0000-0000-000000000000}"/>
          </ac:spMkLst>
        </pc:spChg>
        <pc:picChg chg="mod">
          <ac:chgData name="Tarkan AYDIN" userId="b9b93be9-b10a-4765-a2f4-9ef722cf671f" providerId="ADAL" clId="{F74CF826-997A-4F06-9C95-C67B8E7B7CCB}" dt="2020-10-27T15:32:26.568" v="1"/>
          <ac:picMkLst>
            <pc:docMk/>
            <pc:sldMk cId="318736259" sldId="535"/>
            <ac:picMk id="217091" creationId="{00000000-0000-0000-0000-000000000000}"/>
          </ac:picMkLst>
        </pc:picChg>
      </pc:sldChg>
      <pc:sldChg chg="modSp modNotes">
        <pc:chgData name="Tarkan AYDIN" userId="b9b93be9-b10a-4765-a2f4-9ef722cf671f" providerId="ADAL" clId="{F74CF826-997A-4F06-9C95-C67B8E7B7CCB}" dt="2020-10-27T15:34:30.082" v="17"/>
        <pc:sldMkLst>
          <pc:docMk/>
          <pc:sldMk cId="1166098046" sldId="536"/>
        </pc:sldMkLst>
        <pc:spChg chg="mod">
          <ac:chgData name="Tarkan AYDIN" userId="b9b93be9-b10a-4765-a2f4-9ef722cf671f" providerId="ADAL" clId="{F74CF826-997A-4F06-9C95-C67B8E7B7CCB}" dt="2020-10-27T15:34:30.082" v="17"/>
          <ac:spMkLst>
            <pc:docMk/>
            <pc:sldMk cId="1166098046" sldId="536"/>
            <ac:spMk id="1028" creationId="{00000000-0000-0000-0000-000000000000}"/>
          </ac:spMkLst>
        </pc:spChg>
        <pc:spChg chg="mod">
          <ac:chgData name="Tarkan AYDIN" userId="b9b93be9-b10a-4765-a2f4-9ef722cf671f" providerId="ADAL" clId="{F74CF826-997A-4F06-9C95-C67B8E7B7CCB}" dt="2020-10-27T15:34:30.082" v="17"/>
          <ac:spMkLst>
            <pc:docMk/>
            <pc:sldMk cId="1166098046" sldId="536"/>
            <ac:spMk id="22531" creationId="{00000000-0000-0000-0000-000000000000}"/>
          </ac:spMkLst>
        </pc:spChg>
        <pc:spChg chg="mod">
          <ac:chgData name="Tarkan AYDIN" userId="b9b93be9-b10a-4765-a2f4-9ef722cf671f" providerId="ADAL" clId="{F74CF826-997A-4F06-9C95-C67B8E7B7CCB}" dt="2020-10-27T15:32:26.568" v="1"/>
          <ac:spMkLst>
            <pc:docMk/>
            <pc:sldMk cId="1166098046" sldId="536"/>
            <ac:spMk id="22533" creationId="{00000000-0000-0000-0000-000000000000}"/>
          </ac:spMkLst>
        </pc:spChg>
        <pc:graphicFrameChg chg="mod">
          <ac:chgData name="Tarkan AYDIN" userId="b9b93be9-b10a-4765-a2f4-9ef722cf671f" providerId="ADAL" clId="{F74CF826-997A-4F06-9C95-C67B8E7B7CCB}" dt="2020-10-27T15:34:30.082" v="17"/>
          <ac:graphicFrameMkLst>
            <pc:docMk/>
            <pc:sldMk cId="1166098046" sldId="536"/>
            <ac:graphicFrameMk id="22530" creationId="{00000000-0000-0000-0000-000000000000}"/>
          </ac:graphicFrameMkLst>
        </pc:graphicFrameChg>
      </pc:sldChg>
      <pc:sldChg chg="modSp modNotes">
        <pc:chgData name="Tarkan AYDIN" userId="b9b93be9-b10a-4765-a2f4-9ef722cf671f" providerId="ADAL" clId="{F74CF826-997A-4F06-9C95-C67B8E7B7CCB}" dt="2020-10-27T15:34:30.082" v="17"/>
        <pc:sldMkLst>
          <pc:docMk/>
          <pc:sldMk cId="1241907005" sldId="537"/>
        </pc:sldMkLst>
        <pc:spChg chg="mod">
          <ac:chgData name="Tarkan AYDIN" userId="b9b93be9-b10a-4765-a2f4-9ef722cf671f" providerId="ADAL" clId="{F74CF826-997A-4F06-9C95-C67B8E7B7CCB}" dt="2020-10-27T15:34:30.082" v="17"/>
          <ac:spMkLst>
            <pc:docMk/>
            <pc:sldMk cId="1241907005" sldId="537"/>
            <ac:spMk id="23555" creationId="{00000000-0000-0000-0000-000000000000}"/>
          </ac:spMkLst>
        </pc:spChg>
        <pc:spChg chg="mod">
          <ac:chgData name="Tarkan AYDIN" userId="b9b93be9-b10a-4765-a2f4-9ef722cf671f" providerId="ADAL" clId="{F74CF826-997A-4F06-9C95-C67B8E7B7CCB}" dt="2020-10-27T15:32:26.568" v="1"/>
          <ac:spMkLst>
            <pc:docMk/>
            <pc:sldMk cId="1241907005" sldId="537"/>
            <ac:spMk id="23556" creationId="{00000000-0000-0000-0000-000000000000}"/>
          </ac:spMkLst>
        </pc:spChg>
        <pc:spChg chg="mod">
          <ac:chgData name="Tarkan AYDIN" userId="b9b93be9-b10a-4765-a2f4-9ef722cf671f" providerId="ADAL" clId="{F74CF826-997A-4F06-9C95-C67B8E7B7CCB}" dt="2020-10-27T15:32:26.568" v="1"/>
          <ac:spMkLst>
            <pc:docMk/>
            <pc:sldMk cId="1241907005" sldId="537"/>
            <ac:spMk id="23557" creationId="{00000000-0000-0000-0000-000000000000}"/>
          </ac:spMkLst>
        </pc:spChg>
        <pc:spChg chg="mod">
          <ac:chgData name="Tarkan AYDIN" userId="b9b93be9-b10a-4765-a2f4-9ef722cf671f" providerId="ADAL" clId="{F74CF826-997A-4F06-9C95-C67B8E7B7CCB}" dt="2020-10-27T15:32:26.568" v="1"/>
          <ac:spMkLst>
            <pc:docMk/>
            <pc:sldMk cId="1241907005" sldId="537"/>
            <ac:spMk id="23558" creationId="{00000000-0000-0000-0000-000000000000}"/>
          </ac:spMkLst>
        </pc:spChg>
        <pc:spChg chg="mod">
          <ac:chgData name="Tarkan AYDIN" userId="b9b93be9-b10a-4765-a2f4-9ef722cf671f" providerId="ADAL" clId="{F74CF826-997A-4F06-9C95-C67B8E7B7CCB}" dt="2020-10-27T15:32:26.568" v="1"/>
          <ac:spMkLst>
            <pc:docMk/>
            <pc:sldMk cId="1241907005" sldId="537"/>
            <ac:spMk id="23559" creationId="{00000000-0000-0000-0000-000000000000}"/>
          </ac:spMkLst>
        </pc:spChg>
        <pc:spChg chg="mod">
          <ac:chgData name="Tarkan AYDIN" userId="b9b93be9-b10a-4765-a2f4-9ef722cf671f" providerId="ADAL" clId="{F74CF826-997A-4F06-9C95-C67B8E7B7CCB}" dt="2020-10-27T15:32:26.568" v="1"/>
          <ac:spMkLst>
            <pc:docMk/>
            <pc:sldMk cId="1241907005" sldId="537"/>
            <ac:spMk id="23560" creationId="{00000000-0000-0000-0000-000000000000}"/>
          </ac:spMkLst>
        </pc:spChg>
        <pc:spChg chg="mod">
          <ac:chgData name="Tarkan AYDIN" userId="b9b93be9-b10a-4765-a2f4-9ef722cf671f" providerId="ADAL" clId="{F74CF826-997A-4F06-9C95-C67B8E7B7CCB}" dt="2020-10-27T15:32:26.568" v="1"/>
          <ac:spMkLst>
            <pc:docMk/>
            <pc:sldMk cId="1241907005" sldId="537"/>
            <ac:spMk id="23561" creationId="{00000000-0000-0000-0000-000000000000}"/>
          </ac:spMkLst>
        </pc:spChg>
        <pc:spChg chg="mod">
          <ac:chgData name="Tarkan AYDIN" userId="b9b93be9-b10a-4765-a2f4-9ef722cf671f" providerId="ADAL" clId="{F74CF826-997A-4F06-9C95-C67B8E7B7CCB}" dt="2020-10-27T15:32:26.568" v="1"/>
          <ac:spMkLst>
            <pc:docMk/>
            <pc:sldMk cId="1241907005" sldId="537"/>
            <ac:spMk id="23562" creationId="{00000000-0000-0000-0000-000000000000}"/>
          </ac:spMkLst>
        </pc:spChg>
        <pc:graphicFrameChg chg="mod">
          <ac:chgData name="Tarkan AYDIN" userId="b9b93be9-b10a-4765-a2f4-9ef722cf671f" providerId="ADAL" clId="{F74CF826-997A-4F06-9C95-C67B8E7B7CCB}" dt="2020-10-27T15:32:26.568" v="1"/>
          <ac:graphicFrameMkLst>
            <pc:docMk/>
            <pc:sldMk cId="1241907005" sldId="537"/>
            <ac:graphicFrameMk id="23554" creationId="{00000000-0000-0000-0000-000000000000}"/>
          </ac:graphicFrameMkLst>
        </pc:graphicFrameChg>
      </pc:sldChg>
      <pc:sldChg chg="modSp">
        <pc:chgData name="Tarkan AYDIN" userId="b9b93be9-b10a-4765-a2f4-9ef722cf671f" providerId="ADAL" clId="{F74CF826-997A-4F06-9C95-C67B8E7B7CCB}" dt="2020-10-27T15:34:30.082" v="17"/>
        <pc:sldMkLst>
          <pc:docMk/>
          <pc:sldMk cId="3131964084" sldId="538"/>
        </pc:sldMkLst>
        <pc:spChg chg="mod">
          <ac:chgData name="Tarkan AYDIN" userId="b9b93be9-b10a-4765-a2f4-9ef722cf671f" providerId="ADAL" clId="{F74CF826-997A-4F06-9C95-C67B8E7B7CCB}" dt="2020-10-27T15:34:30.082" v="17"/>
          <ac:spMkLst>
            <pc:docMk/>
            <pc:sldMk cId="3131964084" sldId="538"/>
            <ac:spMk id="218114" creationId="{00000000-0000-0000-0000-000000000000}"/>
          </ac:spMkLst>
        </pc:spChg>
        <pc:spChg chg="mod">
          <ac:chgData name="Tarkan AYDIN" userId="b9b93be9-b10a-4765-a2f4-9ef722cf671f" providerId="ADAL" clId="{F74CF826-997A-4F06-9C95-C67B8E7B7CCB}" dt="2020-10-27T15:32:26.568" v="1"/>
          <ac:spMkLst>
            <pc:docMk/>
            <pc:sldMk cId="3131964084" sldId="538"/>
            <ac:spMk id="218115" creationId="{00000000-0000-0000-0000-000000000000}"/>
          </ac:spMkLst>
        </pc:spChg>
        <pc:spChg chg="mod">
          <ac:chgData name="Tarkan AYDIN" userId="b9b93be9-b10a-4765-a2f4-9ef722cf671f" providerId="ADAL" clId="{F74CF826-997A-4F06-9C95-C67B8E7B7CCB}" dt="2020-10-27T15:32:26.568" v="1"/>
          <ac:spMkLst>
            <pc:docMk/>
            <pc:sldMk cId="3131964084" sldId="538"/>
            <ac:spMk id="218117" creationId="{00000000-0000-0000-0000-000000000000}"/>
          </ac:spMkLst>
        </pc:spChg>
        <pc:picChg chg="mod">
          <ac:chgData name="Tarkan AYDIN" userId="b9b93be9-b10a-4765-a2f4-9ef722cf671f" providerId="ADAL" clId="{F74CF826-997A-4F06-9C95-C67B8E7B7CCB}" dt="2020-10-27T15:32:26.568" v="1"/>
          <ac:picMkLst>
            <pc:docMk/>
            <pc:sldMk cId="3131964084" sldId="538"/>
            <ac:picMk id="218116" creationId="{00000000-0000-0000-0000-000000000000}"/>
          </ac:picMkLst>
        </pc:picChg>
      </pc:sldChg>
      <pc:sldChg chg="modSp modNotes">
        <pc:chgData name="Tarkan AYDIN" userId="b9b93be9-b10a-4765-a2f4-9ef722cf671f" providerId="ADAL" clId="{F74CF826-997A-4F06-9C95-C67B8E7B7CCB}" dt="2020-10-27T15:34:30.082" v="17"/>
        <pc:sldMkLst>
          <pc:docMk/>
          <pc:sldMk cId="3687393254" sldId="539"/>
        </pc:sldMkLst>
        <pc:spChg chg="mod">
          <ac:chgData name="Tarkan AYDIN" userId="b9b93be9-b10a-4765-a2f4-9ef722cf671f" providerId="ADAL" clId="{F74CF826-997A-4F06-9C95-C67B8E7B7CCB}" dt="2020-10-27T15:32:26.568" v="1"/>
          <ac:spMkLst>
            <pc:docMk/>
            <pc:sldMk cId="3687393254" sldId="539"/>
            <ac:spMk id="31" creationId="{00000000-0000-0000-0000-000000000000}"/>
          </ac:spMkLst>
        </pc:spChg>
        <pc:spChg chg="mod">
          <ac:chgData name="Tarkan AYDIN" userId="b9b93be9-b10a-4765-a2f4-9ef722cf671f" providerId="ADAL" clId="{F74CF826-997A-4F06-9C95-C67B8E7B7CCB}" dt="2020-10-27T15:32:26.568" v="1"/>
          <ac:spMkLst>
            <pc:docMk/>
            <pc:sldMk cId="3687393254" sldId="539"/>
            <ac:spMk id="32" creationId="{00000000-0000-0000-0000-000000000000}"/>
          </ac:spMkLst>
        </pc:spChg>
        <pc:spChg chg="mod">
          <ac:chgData name="Tarkan AYDIN" userId="b9b93be9-b10a-4765-a2f4-9ef722cf671f" providerId="ADAL" clId="{F74CF826-997A-4F06-9C95-C67B8E7B7CCB}" dt="2020-10-27T15:32:26.568" v="1"/>
          <ac:spMkLst>
            <pc:docMk/>
            <pc:sldMk cId="3687393254" sldId="539"/>
            <ac:spMk id="9218" creationId="{00000000-0000-0000-0000-000000000000}"/>
          </ac:spMkLst>
        </pc:spChg>
        <pc:spChg chg="mod">
          <ac:chgData name="Tarkan AYDIN" userId="b9b93be9-b10a-4765-a2f4-9ef722cf671f" providerId="ADAL" clId="{F74CF826-997A-4F06-9C95-C67B8E7B7CCB}" dt="2020-10-27T15:32:26.568" v="1"/>
          <ac:spMkLst>
            <pc:docMk/>
            <pc:sldMk cId="3687393254" sldId="539"/>
            <ac:spMk id="9229" creationId="{00000000-0000-0000-0000-000000000000}"/>
          </ac:spMkLst>
        </pc:spChg>
        <pc:spChg chg="mod">
          <ac:chgData name="Tarkan AYDIN" userId="b9b93be9-b10a-4765-a2f4-9ef722cf671f" providerId="ADAL" clId="{F74CF826-997A-4F06-9C95-C67B8E7B7CCB}" dt="2020-10-27T15:34:30.082" v="17"/>
          <ac:spMkLst>
            <pc:docMk/>
            <pc:sldMk cId="3687393254" sldId="539"/>
            <ac:spMk id="219140" creationId="{00000000-0000-0000-0000-000000000000}"/>
          </ac:spMkLst>
        </pc:spChg>
        <pc:spChg chg="mod">
          <ac:chgData name="Tarkan AYDIN" userId="b9b93be9-b10a-4765-a2f4-9ef722cf671f" providerId="ADAL" clId="{F74CF826-997A-4F06-9C95-C67B8E7B7CCB}" dt="2020-10-27T15:34:30.082" v="17"/>
          <ac:spMkLst>
            <pc:docMk/>
            <pc:sldMk cId="3687393254" sldId="539"/>
            <ac:spMk id="219141" creationId="{00000000-0000-0000-0000-000000000000}"/>
          </ac:spMkLst>
        </pc:spChg>
        <pc:spChg chg="mod">
          <ac:chgData name="Tarkan AYDIN" userId="b9b93be9-b10a-4765-a2f4-9ef722cf671f" providerId="ADAL" clId="{F74CF826-997A-4F06-9C95-C67B8E7B7CCB}" dt="2020-10-27T15:32:26.568" v="1"/>
          <ac:spMkLst>
            <pc:docMk/>
            <pc:sldMk cId="3687393254" sldId="539"/>
            <ac:spMk id="219144" creationId="{00000000-0000-0000-0000-000000000000}"/>
          </ac:spMkLst>
        </pc:spChg>
        <pc:spChg chg="mod">
          <ac:chgData name="Tarkan AYDIN" userId="b9b93be9-b10a-4765-a2f4-9ef722cf671f" providerId="ADAL" clId="{F74CF826-997A-4F06-9C95-C67B8E7B7CCB}" dt="2020-10-27T15:32:26.568" v="1"/>
          <ac:spMkLst>
            <pc:docMk/>
            <pc:sldMk cId="3687393254" sldId="539"/>
            <ac:spMk id="219145" creationId="{00000000-0000-0000-0000-000000000000}"/>
          </ac:spMkLst>
        </pc:spChg>
        <pc:spChg chg="mod">
          <ac:chgData name="Tarkan AYDIN" userId="b9b93be9-b10a-4765-a2f4-9ef722cf671f" providerId="ADAL" clId="{F74CF826-997A-4F06-9C95-C67B8E7B7CCB}" dt="2020-10-27T15:32:26.568" v="1"/>
          <ac:spMkLst>
            <pc:docMk/>
            <pc:sldMk cId="3687393254" sldId="539"/>
            <ac:spMk id="219152" creationId="{00000000-0000-0000-0000-000000000000}"/>
          </ac:spMkLst>
        </pc:spChg>
        <pc:spChg chg="mod">
          <ac:chgData name="Tarkan AYDIN" userId="b9b93be9-b10a-4765-a2f4-9ef722cf671f" providerId="ADAL" clId="{F74CF826-997A-4F06-9C95-C67B8E7B7CCB}" dt="2020-10-27T15:32:26.568" v="1"/>
          <ac:spMkLst>
            <pc:docMk/>
            <pc:sldMk cId="3687393254" sldId="539"/>
            <ac:spMk id="219155" creationId="{00000000-0000-0000-0000-000000000000}"/>
          </ac:spMkLst>
        </pc:spChg>
        <pc:spChg chg="mod">
          <ac:chgData name="Tarkan AYDIN" userId="b9b93be9-b10a-4765-a2f4-9ef722cf671f" providerId="ADAL" clId="{F74CF826-997A-4F06-9C95-C67B8E7B7CCB}" dt="2020-10-27T15:32:26.568" v="1"/>
          <ac:spMkLst>
            <pc:docMk/>
            <pc:sldMk cId="3687393254" sldId="539"/>
            <ac:spMk id="219156" creationId="{00000000-0000-0000-0000-000000000000}"/>
          </ac:spMkLst>
        </pc:spChg>
        <pc:spChg chg="mod">
          <ac:chgData name="Tarkan AYDIN" userId="b9b93be9-b10a-4765-a2f4-9ef722cf671f" providerId="ADAL" clId="{F74CF826-997A-4F06-9C95-C67B8E7B7CCB}" dt="2020-10-27T15:32:26.568" v="1"/>
          <ac:spMkLst>
            <pc:docMk/>
            <pc:sldMk cId="3687393254" sldId="539"/>
            <ac:spMk id="219157" creationId="{00000000-0000-0000-0000-000000000000}"/>
          </ac:spMkLst>
        </pc:spChg>
        <pc:spChg chg="mod">
          <ac:chgData name="Tarkan AYDIN" userId="b9b93be9-b10a-4765-a2f4-9ef722cf671f" providerId="ADAL" clId="{F74CF826-997A-4F06-9C95-C67B8E7B7CCB}" dt="2020-10-27T15:32:26.568" v="1"/>
          <ac:spMkLst>
            <pc:docMk/>
            <pc:sldMk cId="3687393254" sldId="539"/>
            <ac:spMk id="219161" creationId="{00000000-0000-0000-0000-000000000000}"/>
          </ac:spMkLst>
        </pc:spChg>
        <pc:spChg chg="mod">
          <ac:chgData name="Tarkan AYDIN" userId="b9b93be9-b10a-4765-a2f4-9ef722cf671f" providerId="ADAL" clId="{F74CF826-997A-4F06-9C95-C67B8E7B7CCB}" dt="2020-10-27T15:32:26.568" v="1"/>
          <ac:spMkLst>
            <pc:docMk/>
            <pc:sldMk cId="3687393254" sldId="539"/>
            <ac:spMk id="219162" creationId="{00000000-0000-0000-0000-000000000000}"/>
          </ac:spMkLst>
        </pc:spChg>
        <pc:spChg chg="mod">
          <ac:chgData name="Tarkan AYDIN" userId="b9b93be9-b10a-4765-a2f4-9ef722cf671f" providerId="ADAL" clId="{F74CF826-997A-4F06-9C95-C67B8E7B7CCB}" dt="2020-10-27T15:32:26.568" v="1"/>
          <ac:spMkLst>
            <pc:docMk/>
            <pc:sldMk cId="3687393254" sldId="539"/>
            <ac:spMk id="219164" creationId="{00000000-0000-0000-0000-000000000000}"/>
          </ac:spMkLst>
        </pc:spChg>
        <pc:spChg chg="mod">
          <ac:chgData name="Tarkan AYDIN" userId="b9b93be9-b10a-4765-a2f4-9ef722cf671f" providerId="ADAL" clId="{F74CF826-997A-4F06-9C95-C67B8E7B7CCB}" dt="2020-10-27T15:32:26.568" v="1"/>
          <ac:spMkLst>
            <pc:docMk/>
            <pc:sldMk cId="3687393254" sldId="539"/>
            <ac:spMk id="219168" creationId="{00000000-0000-0000-0000-000000000000}"/>
          </ac:spMkLst>
        </pc:spChg>
        <pc:spChg chg="mod">
          <ac:chgData name="Tarkan AYDIN" userId="b9b93be9-b10a-4765-a2f4-9ef722cf671f" providerId="ADAL" clId="{F74CF826-997A-4F06-9C95-C67B8E7B7CCB}" dt="2020-10-27T15:32:26.568" v="1"/>
          <ac:spMkLst>
            <pc:docMk/>
            <pc:sldMk cId="3687393254" sldId="539"/>
            <ac:spMk id="974853" creationId="{00000000-0000-0000-0000-000000000000}"/>
          </ac:spMkLst>
        </pc:spChg>
        <pc:spChg chg="mod">
          <ac:chgData name="Tarkan AYDIN" userId="b9b93be9-b10a-4765-a2f4-9ef722cf671f" providerId="ADAL" clId="{F74CF826-997A-4F06-9C95-C67B8E7B7CCB}" dt="2020-10-27T15:32:26.568" v="1"/>
          <ac:spMkLst>
            <pc:docMk/>
            <pc:sldMk cId="3687393254" sldId="539"/>
            <ac:spMk id="974860" creationId="{00000000-0000-0000-0000-000000000000}"/>
          </ac:spMkLst>
        </pc:spChg>
        <pc:spChg chg="mod">
          <ac:chgData name="Tarkan AYDIN" userId="b9b93be9-b10a-4765-a2f4-9ef722cf671f" providerId="ADAL" clId="{F74CF826-997A-4F06-9C95-C67B8E7B7CCB}" dt="2020-10-27T15:32:26.568" v="1"/>
          <ac:spMkLst>
            <pc:docMk/>
            <pc:sldMk cId="3687393254" sldId="539"/>
            <ac:spMk id="974866" creationId="{00000000-0000-0000-0000-000000000000}"/>
          </ac:spMkLst>
        </pc:spChg>
        <pc:grpChg chg="mod">
          <ac:chgData name="Tarkan AYDIN" userId="b9b93be9-b10a-4765-a2f4-9ef722cf671f" providerId="ADAL" clId="{F74CF826-997A-4F06-9C95-C67B8E7B7CCB}" dt="2020-10-27T15:32:26.568" v="1"/>
          <ac:grpSpMkLst>
            <pc:docMk/>
            <pc:sldMk cId="3687393254" sldId="539"/>
            <ac:grpSpMk id="219139" creationId="{00000000-0000-0000-0000-000000000000}"/>
          </ac:grpSpMkLst>
        </pc:grpChg>
        <pc:grpChg chg="mod">
          <ac:chgData name="Tarkan AYDIN" userId="b9b93be9-b10a-4765-a2f4-9ef722cf671f" providerId="ADAL" clId="{F74CF826-997A-4F06-9C95-C67B8E7B7CCB}" dt="2020-10-27T15:32:26.568" v="1"/>
          <ac:grpSpMkLst>
            <pc:docMk/>
            <pc:sldMk cId="3687393254" sldId="539"/>
            <ac:grpSpMk id="219147" creationId="{00000000-0000-0000-0000-000000000000}"/>
          </ac:grpSpMkLst>
        </pc:grpChg>
        <pc:grpChg chg="mod">
          <ac:chgData name="Tarkan AYDIN" userId="b9b93be9-b10a-4765-a2f4-9ef722cf671f" providerId="ADAL" clId="{F74CF826-997A-4F06-9C95-C67B8E7B7CCB}" dt="2020-10-27T15:32:26.568" v="1"/>
          <ac:grpSpMkLst>
            <pc:docMk/>
            <pc:sldMk cId="3687393254" sldId="539"/>
            <ac:grpSpMk id="219148" creationId="{00000000-0000-0000-0000-000000000000}"/>
          </ac:grpSpMkLst>
        </pc:grpChg>
        <pc:grpChg chg="mod">
          <ac:chgData name="Tarkan AYDIN" userId="b9b93be9-b10a-4765-a2f4-9ef722cf671f" providerId="ADAL" clId="{F74CF826-997A-4F06-9C95-C67B8E7B7CCB}" dt="2020-10-27T15:32:26.568" v="1"/>
          <ac:grpSpMkLst>
            <pc:docMk/>
            <pc:sldMk cId="3687393254" sldId="539"/>
            <ac:grpSpMk id="219163" creationId="{00000000-0000-0000-0000-000000000000}"/>
          </ac:grpSpMkLst>
        </pc:grpChg>
        <pc:grpChg chg="mod">
          <ac:chgData name="Tarkan AYDIN" userId="b9b93be9-b10a-4765-a2f4-9ef722cf671f" providerId="ADAL" clId="{F74CF826-997A-4F06-9C95-C67B8E7B7CCB}" dt="2020-10-27T15:32:26.568" v="1"/>
          <ac:grpSpMkLst>
            <pc:docMk/>
            <pc:sldMk cId="3687393254" sldId="539"/>
            <ac:grpSpMk id="219165" creationId="{00000000-0000-0000-0000-000000000000}"/>
          </ac:grpSpMkLst>
        </pc:grpChg>
        <pc:picChg chg="mod">
          <ac:chgData name="Tarkan AYDIN" userId="b9b93be9-b10a-4765-a2f4-9ef722cf671f" providerId="ADAL" clId="{F74CF826-997A-4F06-9C95-C67B8E7B7CCB}" dt="2020-10-27T15:32:26.568" v="1"/>
          <ac:picMkLst>
            <pc:docMk/>
            <pc:sldMk cId="3687393254" sldId="539"/>
            <ac:picMk id="9230" creationId="{00000000-0000-0000-0000-000000000000}"/>
          </ac:picMkLst>
        </pc:picChg>
        <pc:picChg chg="mod">
          <ac:chgData name="Tarkan AYDIN" userId="b9b93be9-b10a-4765-a2f4-9ef722cf671f" providerId="ADAL" clId="{F74CF826-997A-4F06-9C95-C67B8E7B7CCB}" dt="2020-10-27T15:32:26.568" v="1"/>
          <ac:picMkLst>
            <pc:docMk/>
            <pc:sldMk cId="3687393254" sldId="539"/>
            <ac:picMk id="9231" creationId="{00000000-0000-0000-0000-000000000000}"/>
          </ac:picMkLst>
        </pc:picChg>
        <pc:picChg chg="mod">
          <ac:chgData name="Tarkan AYDIN" userId="b9b93be9-b10a-4765-a2f4-9ef722cf671f" providerId="ADAL" clId="{F74CF826-997A-4F06-9C95-C67B8E7B7CCB}" dt="2020-10-27T15:32:26.568" v="1"/>
          <ac:picMkLst>
            <pc:docMk/>
            <pc:sldMk cId="3687393254" sldId="539"/>
            <ac:picMk id="219142" creationId="{00000000-0000-0000-0000-000000000000}"/>
          </ac:picMkLst>
        </pc:picChg>
        <pc:picChg chg="mod">
          <ac:chgData name="Tarkan AYDIN" userId="b9b93be9-b10a-4765-a2f4-9ef722cf671f" providerId="ADAL" clId="{F74CF826-997A-4F06-9C95-C67B8E7B7CCB}" dt="2020-10-27T15:32:26.568" v="1"/>
          <ac:picMkLst>
            <pc:docMk/>
            <pc:sldMk cId="3687393254" sldId="539"/>
            <ac:picMk id="219146" creationId="{00000000-0000-0000-0000-000000000000}"/>
          </ac:picMkLst>
        </pc:picChg>
        <pc:picChg chg="mod">
          <ac:chgData name="Tarkan AYDIN" userId="b9b93be9-b10a-4765-a2f4-9ef722cf671f" providerId="ADAL" clId="{F74CF826-997A-4F06-9C95-C67B8E7B7CCB}" dt="2020-10-27T15:32:26.568" v="1"/>
          <ac:picMkLst>
            <pc:docMk/>
            <pc:sldMk cId="3687393254" sldId="539"/>
            <ac:picMk id="219158" creationId="{00000000-0000-0000-0000-000000000000}"/>
          </ac:picMkLst>
        </pc:picChg>
        <pc:picChg chg="mod">
          <ac:chgData name="Tarkan AYDIN" userId="b9b93be9-b10a-4765-a2f4-9ef722cf671f" providerId="ADAL" clId="{F74CF826-997A-4F06-9C95-C67B8E7B7CCB}" dt="2020-10-27T15:32:26.568" v="1"/>
          <ac:picMkLst>
            <pc:docMk/>
            <pc:sldMk cId="3687393254" sldId="539"/>
            <ac:picMk id="219159" creationId="{00000000-0000-0000-0000-000000000000}"/>
          </ac:picMkLst>
        </pc:picChg>
        <pc:picChg chg="mod">
          <ac:chgData name="Tarkan AYDIN" userId="b9b93be9-b10a-4765-a2f4-9ef722cf671f" providerId="ADAL" clId="{F74CF826-997A-4F06-9C95-C67B8E7B7CCB}" dt="2020-10-27T15:32:26.568" v="1"/>
          <ac:picMkLst>
            <pc:docMk/>
            <pc:sldMk cId="3687393254" sldId="539"/>
            <ac:picMk id="219166" creationId="{00000000-0000-0000-0000-000000000000}"/>
          </ac:picMkLst>
        </pc:picChg>
      </pc:sldChg>
      <pc:sldChg chg="modSp modNotes">
        <pc:chgData name="Tarkan AYDIN" userId="b9b93be9-b10a-4765-a2f4-9ef722cf671f" providerId="ADAL" clId="{F74CF826-997A-4F06-9C95-C67B8E7B7CCB}" dt="2020-10-27T15:34:30.082" v="17"/>
        <pc:sldMkLst>
          <pc:docMk/>
          <pc:sldMk cId="279914024" sldId="540"/>
        </pc:sldMkLst>
        <pc:spChg chg="mod">
          <ac:chgData name="Tarkan AYDIN" userId="b9b93be9-b10a-4765-a2f4-9ef722cf671f" providerId="ADAL" clId="{F74CF826-997A-4F06-9C95-C67B8E7B7CCB}" dt="2020-10-27T15:34:30.082" v="17"/>
          <ac:spMkLst>
            <pc:docMk/>
            <pc:sldMk cId="279914024" sldId="540"/>
            <ac:spMk id="220162" creationId="{00000000-0000-0000-0000-000000000000}"/>
          </ac:spMkLst>
        </pc:spChg>
        <pc:spChg chg="mod">
          <ac:chgData name="Tarkan AYDIN" userId="b9b93be9-b10a-4765-a2f4-9ef722cf671f" providerId="ADAL" clId="{F74CF826-997A-4F06-9C95-C67B8E7B7CCB}" dt="2020-10-27T15:34:30.082" v="17"/>
          <ac:spMkLst>
            <pc:docMk/>
            <pc:sldMk cId="279914024" sldId="540"/>
            <ac:spMk id="220163" creationId="{00000000-0000-0000-0000-000000000000}"/>
          </ac:spMkLst>
        </pc:spChg>
        <pc:spChg chg="mod">
          <ac:chgData name="Tarkan AYDIN" userId="b9b93be9-b10a-4765-a2f4-9ef722cf671f" providerId="ADAL" clId="{F74CF826-997A-4F06-9C95-C67B8E7B7CCB}" dt="2020-10-27T15:32:26.568" v="1"/>
          <ac:spMkLst>
            <pc:docMk/>
            <pc:sldMk cId="279914024" sldId="540"/>
            <ac:spMk id="220164" creationId="{00000000-0000-0000-0000-000000000000}"/>
          </ac:spMkLst>
        </pc:spChg>
        <pc:spChg chg="mod">
          <ac:chgData name="Tarkan AYDIN" userId="b9b93be9-b10a-4765-a2f4-9ef722cf671f" providerId="ADAL" clId="{F74CF826-997A-4F06-9C95-C67B8E7B7CCB}" dt="2020-10-27T15:32:26.568" v="1"/>
          <ac:spMkLst>
            <pc:docMk/>
            <pc:sldMk cId="279914024" sldId="540"/>
            <ac:spMk id="220175" creationId="{00000000-0000-0000-0000-000000000000}"/>
          </ac:spMkLst>
        </pc:spChg>
        <pc:graphicFrameChg chg="mod">
          <ac:chgData name="Tarkan AYDIN" userId="b9b93be9-b10a-4765-a2f4-9ef722cf671f" providerId="ADAL" clId="{F74CF826-997A-4F06-9C95-C67B8E7B7CCB}" dt="2020-10-27T15:32:26.568" v="1"/>
          <ac:graphicFrameMkLst>
            <pc:docMk/>
            <pc:sldMk cId="279914024" sldId="540"/>
            <ac:graphicFrameMk id="952327" creationId="{00000000-0000-0000-0000-000000000000}"/>
          </ac:graphicFrameMkLst>
        </pc:graphicFrameChg>
        <pc:picChg chg="mod">
          <ac:chgData name="Tarkan AYDIN" userId="b9b93be9-b10a-4765-a2f4-9ef722cf671f" providerId="ADAL" clId="{F74CF826-997A-4F06-9C95-C67B8E7B7CCB}" dt="2020-10-27T15:32:26.568" v="1"/>
          <ac:picMkLst>
            <pc:docMk/>
            <pc:sldMk cId="279914024" sldId="540"/>
            <ac:picMk id="220165" creationId="{00000000-0000-0000-0000-000000000000}"/>
          </ac:picMkLst>
        </pc:picChg>
        <pc:picChg chg="mod">
          <ac:chgData name="Tarkan AYDIN" userId="b9b93be9-b10a-4765-a2f4-9ef722cf671f" providerId="ADAL" clId="{F74CF826-997A-4F06-9C95-C67B8E7B7CCB}" dt="2020-10-27T15:32:26.568" v="1"/>
          <ac:picMkLst>
            <pc:docMk/>
            <pc:sldMk cId="279914024" sldId="540"/>
            <ac:picMk id="220166" creationId="{00000000-0000-0000-0000-000000000000}"/>
          </ac:picMkLst>
        </pc:picChg>
      </pc:sldChg>
      <pc:sldChg chg="modSp modNotes">
        <pc:chgData name="Tarkan AYDIN" userId="b9b93be9-b10a-4765-a2f4-9ef722cf671f" providerId="ADAL" clId="{F74CF826-997A-4F06-9C95-C67B8E7B7CCB}" dt="2020-10-27T15:34:30.082" v="17"/>
        <pc:sldMkLst>
          <pc:docMk/>
          <pc:sldMk cId="339748885" sldId="541"/>
        </pc:sldMkLst>
        <pc:spChg chg="mod">
          <ac:chgData name="Tarkan AYDIN" userId="b9b93be9-b10a-4765-a2f4-9ef722cf671f" providerId="ADAL" clId="{F74CF826-997A-4F06-9C95-C67B8E7B7CCB}" dt="2020-10-27T15:34:30.082" v="17"/>
          <ac:spMkLst>
            <pc:docMk/>
            <pc:sldMk cId="339748885" sldId="541"/>
            <ac:spMk id="221186" creationId="{00000000-0000-0000-0000-000000000000}"/>
          </ac:spMkLst>
        </pc:spChg>
        <pc:spChg chg="mod">
          <ac:chgData name="Tarkan AYDIN" userId="b9b93be9-b10a-4765-a2f4-9ef722cf671f" providerId="ADAL" clId="{F74CF826-997A-4F06-9C95-C67B8E7B7CCB}" dt="2020-10-27T15:34:30.082" v="17"/>
          <ac:spMkLst>
            <pc:docMk/>
            <pc:sldMk cId="339748885" sldId="541"/>
            <ac:spMk id="221187" creationId="{00000000-0000-0000-0000-000000000000}"/>
          </ac:spMkLst>
        </pc:spChg>
        <pc:spChg chg="mod">
          <ac:chgData name="Tarkan AYDIN" userId="b9b93be9-b10a-4765-a2f4-9ef722cf671f" providerId="ADAL" clId="{F74CF826-997A-4F06-9C95-C67B8E7B7CCB}" dt="2020-10-27T15:32:26.568" v="1"/>
          <ac:spMkLst>
            <pc:docMk/>
            <pc:sldMk cId="339748885" sldId="541"/>
            <ac:spMk id="221189" creationId="{00000000-0000-0000-0000-000000000000}"/>
          </ac:spMkLst>
        </pc:spChg>
        <pc:picChg chg="mod">
          <ac:chgData name="Tarkan AYDIN" userId="b9b93be9-b10a-4765-a2f4-9ef722cf671f" providerId="ADAL" clId="{F74CF826-997A-4F06-9C95-C67B8E7B7CCB}" dt="2020-10-27T15:32:26.568" v="1"/>
          <ac:picMkLst>
            <pc:docMk/>
            <pc:sldMk cId="339748885" sldId="541"/>
            <ac:picMk id="221188" creationId="{00000000-0000-0000-0000-000000000000}"/>
          </ac:picMkLst>
        </pc:picChg>
      </pc:sldChg>
      <pc:sldChg chg="modSp modNotes">
        <pc:chgData name="Tarkan AYDIN" userId="b9b93be9-b10a-4765-a2f4-9ef722cf671f" providerId="ADAL" clId="{F74CF826-997A-4F06-9C95-C67B8E7B7CCB}" dt="2020-10-27T15:34:30.082" v="17"/>
        <pc:sldMkLst>
          <pc:docMk/>
          <pc:sldMk cId="1550042573" sldId="542"/>
        </pc:sldMkLst>
        <pc:spChg chg="mod">
          <ac:chgData name="Tarkan AYDIN" userId="b9b93be9-b10a-4765-a2f4-9ef722cf671f" providerId="ADAL" clId="{F74CF826-997A-4F06-9C95-C67B8E7B7CCB}" dt="2020-10-27T15:34:30.082" v="17"/>
          <ac:spMkLst>
            <pc:docMk/>
            <pc:sldMk cId="1550042573" sldId="542"/>
            <ac:spMk id="222210" creationId="{00000000-0000-0000-0000-000000000000}"/>
          </ac:spMkLst>
        </pc:spChg>
        <pc:spChg chg="mod">
          <ac:chgData name="Tarkan AYDIN" userId="b9b93be9-b10a-4765-a2f4-9ef722cf671f" providerId="ADAL" clId="{F74CF826-997A-4F06-9C95-C67B8E7B7CCB}" dt="2020-10-27T15:32:26.568" v="1"/>
          <ac:spMkLst>
            <pc:docMk/>
            <pc:sldMk cId="1550042573" sldId="542"/>
            <ac:spMk id="222211" creationId="{00000000-0000-0000-0000-000000000000}"/>
          </ac:spMkLst>
        </pc:spChg>
        <pc:picChg chg="mod">
          <ac:chgData name="Tarkan AYDIN" userId="b9b93be9-b10a-4765-a2f4-9ef722cf671f" providerId="ADAL" clId="{F74CF826-997A-4F06-9C95-C67B8E7B7CCB}" dt="2020-10-27T15:32:26.568" v="1"/>
          <ac:picMkLst>
            <pc:docMk/>
            <pc:sldMk cId="1550042573" sldId="542"/>
            <ac:picMk id="222212" creationId="{00000000-0000-0000-0000-000000000000}"/>
          </ac:picMkLst>
        </pc:picChg>
      </pc:sldChg>
      <pc:sldChg chg="modSp modNotes">
        <pc:chgData name="Tarkan AYDIN" userId="b9b93be9-b10a-4765-a2f4-9ef722cf671f" providerId="ADAL" clId="{F74CF826-997A-4F06-9C95-C67B8E7B7CCB}" dt="2020-10-27T15:34:30.082" v="17"/>
        <pc:sldMkLst>
          <pc:docMk/>
          <pc:sldMk cId="2088176853" sldId="543"/>
        </pc:sldMkLst>
        <pc:spChg chg="mod">
          <ac:chgData name="Tarkan AYDIN" userId="b9b93be9-b10a-4765-a2f4-9ef722cf671f" providerId="ADAL" clId="{F74CF826-997A-4F06-9C95-C67B8E7B7CCB}" dt="2020-10-27T15:34:30.082" v="17"/>
          <ac:spMkLst>
            <pc:docMk/>
            <pc:sldMk cId="2088176853" sldId="543"/>
            <ac:spMk id="24580" creationId="{00000000-0000-0000-0000-000000000000}"/>
          </ac:spMkLst>
        </pc:spChg>
        <pc:spChg chg="mod">
          <ac:chgData name="Tarkan AYDIN" userId="b9b93be9-b10a-4765-a2f4-9ef722cf671f" providerId="ADAL" clId="{F74CF826-997A-4F06-9C95-C67B8E7B7CCB}" dt="2020-10-27T15:32:26.568" v="1"/>
          <ac:spMkLst>
            <pc:docMk/>
            <pc:sldMk cId="2088176853" sldId="543"/>
            <ac:spMk id="24581" creationId="{00000000-0000-0000-0000-000000000000}"/>
          </ac:spMkLst>
        </pc:spChg>
        <pc:spChg chg="mod">
          <ac:chgData name="Tarkan AYDIN" userId="b9b93be9-b10a-4765-a2f4-9ef722cf671f" providerId="ADAL" clId="{F74CF826-997A-4F06-9C95-C67B8E7B7CCB}" dt="2020-10-27T15:32:26.568" v="1"/>
          <ac:spMkLst>
            <pc:docMk/>
            <pc:sldMk cId="2088176853" sldId="543"/>
            <ac:spMk id="24584" creationId="{00000000-0000-0000-0000-000000000000}"/>
          </ac:spMkLst>
        </pc:spChg>
        <pc:spChg chg="mod">
          <ac:chgData name="Tarkan AYDIN" userId="b9b93be9-b10a-4765-a2f4-9ef722cf671f" providerId="ADAL" clId="{F74CF826-997A-4F06-9C95-C67B8E7B7CCB}" dt="2020-10-27T15:32:26.568" v="1"/>
          <ac:spMkLst>
            <pc:docMk/>
            <pc:sldMk cId="2088176853" sldId="543"/>
            <ac:spMk id="24586" creationId="{00000000-0000-0000-0000-000000000000}"/>
          </ac:spMkLst>
        </pc:spChg>
        <pc:grpChg chg="mod">
          <ac:chgData name="Tarkan AYDIN" userId="b9b93be9-b10a-4765-a2f4-9ef722cf671f" providerId="ADAL" clId="{F74CF826-997A-4F06-9C95-C67B8E7B7CCB}" dt="2020-10-27T15:32:26.568" v="1"/>
          <ac:grpSpMkLst>
            <pc:docMk/>
            <pc:sldMk cId="2088176853" sldId="543"/>
            <ac:grpSpMk id="2" creationId="{00000000-0000-0000-0000-000000000000}"/>
          </ac:grpSpMkLst>
        </pc:grpChg>
        <pc:graphicFrameChg chg="mod">
          <ac:chgData name="Tarkan AYDIN" userId="b9b93be9-b10a-4765-a2f4-9ef722cf671f" providerId="ADAL" clId="{F74CF826-997A-4F06-9C95-C67B8E7B7CCB}" dt="2020-10-27T15:32:26.568" v="1"/>
          <ac:graphicFrameMkLst>
            <pc:docMk/>
            <pc:sldMk cId="2088176853" sldId="543"/>
            <ac:graphicFrameMk id="24578"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2088176853" sldId="543"/>
            <ac:graphicFrameMk id="24579" creationId="{00000000-0000-0000-0000-000000000000}"/>
          </ac:graphicFrameMkLst>
        </pc:graphicFrameChg>
        <pc:picChg chg="mod">
          <ac:chgData name="Tarkan AYDIN" userId="b9b93be9-b10a-4765-a2f4-9ef722cf671f" providerId="ADAL" clId="{F74CF826-997A-4F06-9C95-C67B8E7B7CCB}" dt="2020-10-27T15:32:26.568" v="1"/>
          <ac:picMkLst>
            <pc:docMk/>
            <pc:sldMk cId="2088176853" sldId="543"/>
            <ac:picMk id="11" creationId="{00000000-0000-0000-0000-000000000000}"/>
          </ac:picMkLst>
        </pc:picChg>
        <pc:picChg chg="mod">
          <ac:chgData name="Tarkan AYDIN" userId="b9b93be9-b10a-4765-a2f4-9ef722cf671f" providerId="ADAL" clId="{F74CF826-997A-4F06-9C95-C67B8E7B7CCB}" dt="2020-10-27T15:32:26.568" v="1"/>
          <ac:picMkLst>
            <pc:docMk/>
            <pc:sldMk cId="2088176853" sldId="543"/>
            <ac:picMk id="24585" creationId="{00000000-0000-0000-0000-000000000000}"/>
          </ac:picMkLst>
        </pc:picChg>
      </pc:sldChg>
      <pc:sldChg chg="modSp modNotes">
        <pc:chgData name="Tarkan AYDIN" userId="b9b93be9-b10a-4765-a2f4-9ef722cf671f" providerId="ADAL" clId="{F74CF826-997A-4F06-9C95-C67B8E7B7CCB}" dt="2020-10-27T15:34:30.082" v="17"/>
        <pc:sldMkLst>
          <pc:docMk/>
          <pc:sldMk cId="2297415576" sldId="544"/>
        </pc:sldMkLst>
        <pc:spChg chg="mod">
          <ac:chgData name="Tarkan AYDIN" userId="b9b93be9-b10a-4765-a2f4-9ef722cf671f" providerId="ADAL" clId="{F74CF826-997A-4F06-9C95-C67B8E7B7CCB}" dt="2020-10-27T15:34:30.082" v="17"/>
          <ac:spMkLst>
            <pc:docMk/>
            <pc:sldMk cId="2297415576" sldId="544"/>
            <ac:spMk id="14339" creationId="{00000000-0000-0000-0000-000000000000}"/>
          </ac:spMkLst>
        </pc:spChg>
        <pc:spChg chg="mod">
          <ac:chgData name="Tarkan AYDIN" userId="b9b93be9-b10a-4765-a2f4-9ef722cf671f" providerId="ADAL" clId="{F74CF826-997A-4F06-9C95-C67B8E7B7CCB}" dt="2020-10-27T15:34:30.082" v="17"/>
          <ac:spMkLst>
            <pc:docMk/>
            <pc:sldMk cId="2297415576" sldId="544"/>
            <ac:spMk id="223234" creationId="{00000000-0000-0000-0000-000000000000}"/>
          </ac:spMkLst>
        </pc:spChg>
        <pc:spChg chg="mod">
          <ac:chgData name="Tarkan AYDIN" userId="b9b93be9-b10a-4765-a2f4-9ef722cf671f" providerId="ADAL" clId="{F74CF826-997A-4F06-9C95-C67B8E7B7CCB}" dt="2020-10-27T15:32:26.568" v="1"/>
          <ac:spMkLst>
            <pc:docMk/>
            <pc:sldMk cId="2297415576" sldId="544"/>
            <ac:spMk id="223236" creationId="{00000000-0000-0000-0000-000000000000}"/>
          </ac:spMkLst>
        </pc:spChg>
      </pc:sldChg>
      <pc:sldChg chg="modSp modNotes">
        <pc:chgData name="Tarkan AYDIN" userId="b9b93be9-b10a-4765-a2f4-9ef722cf671f" providerId="ADAL" clId="{F74CF826-997A-4F06-9C95-C67B8E7B7CCB}" dt="2020-10-27T15:34:30.082" v="17"/>
        <pc:sldMkLst>
          <pc:docMk/>
          <pc:sldMk cId="4011599781" sldId="545"/>
        </pc:sldMkLst>
        <pc:spChg chg="mod">
          <ac:chgData name="Tarkan AYDIN" userId="b9b93be9-b10a-4765-a2f4-9ef722cf671f" providerId="ADAL" clId="{F74CF826-997A-4F06-9C95-C67B8E7B7CCB}" dt="2020-10-27T15:34:30.082" v="17"/>
          <ac:spMkLst>
            <pc:docMk/>
            <pc:sldMk cId="4011599781" sldId="545"/>
            <ac:spMk id="25604" creationId="{00000000-0000-0000-0000-000000000000}"/>
          </ac:spMkLst>
        </pc:spChg>
        <pc:spChg chg="mod">
          <ac:chgData name="Tarkan AYDIN" userId="b9b93be9-b10a-4765-a2f4-9ef722cf671f" providerId="ADAL" clId="{F74CF826-997A-4F06-9C95-C67B8E7B7CCB}" dt="2020-10-27T15:32:26.568" v="1"/>
          <ac:spMkLst>
            <pc:docMk/>
            <pc:sldMk cId="4011599781" sldId="545"/>
            <ac:spMk id="25607" creationId="{00000000-0000-0000-0000-000000000000}"/>
          </ac:spMkLst>
        </pc:spChg>
        <pc:spChg chg="mod">
          <ac:chgData name="Tarkan AYDIN" userId="b9b93be9-b10a-4765-a2f4-9ef722cf671f" providerId="ADAL" clId="{F74CF826-997A-4F06-9C95-C67B8E7B7CCB}" dt="2020-10-27T15:32:26.568" v="1"/>
          <ac:spMkLst>
            <pc:docMk/>
            <pc:sldMk cId="4011599781" sldId="545"/>
            <ac:spMk id="25611" creationId="{00000000-0000-0000-0000-000000000000}"/>
          </ac:spMkLst>
        </pc:spChg>
        <pc:spChg chg="mod">
          <ac:chgData name="Tarkan AYDIN" userId="b9b93be9-b10a-4765-a2f4-9ef722cf671f" providerId="ADAL" clId="{F74CF826-997A-4F06-9C95-C67B8E7B7CCB}" dt="2020-10-27T15:32:26.568" v="1"/>
          <ac:spMkLst>
            <pc:docMk/>
            <pc:sldMk cId="4011599781" sldId="545"/>
            <ac:spMk id="25614" creationId="{00000000-0000-0000-0000-000000000000}"/>
          </ac:spMkLst>
        </pc:spChg>
        <pc:spChg chg="mod">
          <ac:chgData name="Tarkan AYDIN" userId="b9b93be9-b10a-4765-a2f4-9ef722cf671f" providerId="ADAL" clId="{F74CF826-997A-4F06-9C95-C67B8E7B7CCB}" dt="2020-10-27T15:32:26.568" v="1"/>
          <ac:spMkLst>
            <pc:docMk/>
            <pc:sldMk cId="4011599781" sldId="545"/>
            <ac:spMk id="25616" creationId="{00000000-0000-0000-0000-000000000000}"/>
          </ac:spMkLst>
        </pc:spChg>
        <pc:spChg chg="mod">
          <ac:chgData name="Tarkan AYDIN" userId="b9b93be9-b10a-4765-a2f4-9ef722cf671f" providerId="ADAL" clId="{F74CF826-997A-4F06-9C95-C67B8E7B7CCB}" dt="2020-10-27T15:32:26.568" v="1"/>
          <ac:spMkLst>
            <pc:docMk/>
            <pc:sldMk cId="4011599781" sldId="545"/>
            <ac:spMk id="25617" creationId="{00000000-0000-0000-0000-000000000000}"/>
          </ac:spMkLst>
        </pc:spChg>
        <pc:grpChg chg="mod">
          <ac:chgData name="Tarkan AYDIN" userId="b9b93be9-b10a-4765-a2f4-9ef722cf671f" providerId="ADAL" clId="{F74CF826-997A-4F06-9C95-C67B8E7B7CCB}" dt="2020-10-27T15:32:26.568" v="1"/>
          <ac:grpSpMkLst>
            <pc:docMk/>
            <pc:sldMk cId="4011599781" sldId="545"/>
            <ac:grpSpMk id="2" creationId="{00000000-0000-0000-0000-000000000000}"/>
          </ac:grpSpMkLst>
        </pc:grpChg>
        <pc:grpChg chg="mod">
          <ac:chgData name="Tarkan AYDIN" userId="b9b93be9-b10a-4765-a2f4-9ef722cf671f" providerId="ADAL" clId="{F74CF826-997A-4F06-9C95-C67B8E7B7CCB}" dt="2020-10-27T15:32:26.568" v="1"/>
          <ac:grpSpMkLst>
            <pc:docMk/>
            <pc:sldMk cId="4011599781" sldId="545"/>
            <ac:grpSpMk id="3" creationId="{00000000-0000-0000-0000-000000000000}"/>
          </ac:grpSpMkLst>
        </pc:grpChg>
        <pc:grpChg chg="mod">
          <ac:chgData name="Tarkan AYDIN" userId="b9b93be9-b10a-4765-a2f4-9ef722cf671f" providerId="ADAL" clId="{F74CF826-997A-4F06-9C95-C67B8E7B7CCB}" dt="2020-10-27T15:32:26.568" v="1"/>
          <ac:grpSpMkLst>
            <pc:docMk/>
            <pc:sldMk cId="4011599781" sldId="545"/>
            <ac:grpSpMk id="4" creationId="{00000000-0000-0000-0000-000000000000}"/>
          </ac:grpSpMkLst>
        </pc:grpChg>
        <pc:grpChg chg="mod">
          <ac:chgData name="Tarkan AYDIN" userId="b9b93be9-b10a-4765-a2f4-9ef722cf671f" providerId="ADAL" clId="{F74CF826-997A-4F06-9C95-C67B8E7B7CCB}" dt="2020-10-27T15:32:26.568" v="1"/>
          <ac:grpSpMkLst>
            <pc:docMk/>
            <pc:sldMk cId="4011599781" sldId="545"/>
            <ac:grpSpMk id="5" creationId="{00000000-0000-0000-0000-000000000000}"/>
          </ac:grpSpMkLst>
        </pc:grpChg>
        <pc:graphicFrameChg chg="mod">
          <ac:chgData name="Tarkan AYDIN" userId="b9b93be9-b10a-4765-a2f4-9ef722cf671f" providerId="ADAL" clId="{F74CF826-997A-4F06-9C95-C67B8E7B7CCB}" dt="2020-10-27T15:32:26.568" v="1"/>
          <ac:graphicFrameMkLst>
            <pc:docMk/>
            <pc:sldMk cId="4011599781" sldId="545"/>
            <ac:graphicFrameMk id="25602"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4011599781" sldId="545"/>
            <ac:graphicFrameMk id="25603" creationId="{00000000-0000-0000-0000-000000000000}"/>
          </ac:graphicFrameMkLst>
        </pc:graphicFrameChg>
        <pc:picChg chg="mod">
          <ac:chgData name="Tarkan AYDIN" userId="b9b93be9-b10a-4765-a2f4-9ef722cf671f" providerId="ADAL" clId="{F74CF826-997A-4F06-9C95-C67B8E7B7CCB}" dt="2020-10-27T15:32:26.568" v="1"/>
          <ac:picMkLst>
            <pc:docMk/>
            <pc:sldMk cId="4011599781" sldId="545"/>
            <ac:picMk id="25606" creationId="{00000000-0000-0000-0000-000000000000}"/>
          </ac:picMkLst>
        </pc:picChg>
        <pc:picChg chg="mod">
          <ac:chgData name="Tarkan AYDIN" userId="b9b93be9-b10a-4765-a2f4-9ef722cf671f" providerId="ADAL" clId="{F74CF826-997A-4F06-9C95-C67B8E7B7CCB}" dt="2020-10-27T15:32:26.568" v="1"/>
          <ac:picMkLst>
            <pc:docMk/>
            <pc:sldMk cId="4011599781" sldId="545"/>
            <ac:picMk id="25612" creationId="{00000000-0000-0000-0000-000000000000}"/>
          </ac:picMkLst>
        </pc:picChg>
        <pc:picChg chg="mod">
          <ac:chgData name="Tarkan AYDIN" userId="b9b93be9-b10a-4765-a2f4-9ef722cf671f" providerId="ADAL" clId="{F74CF826-997A-4F06-9C95-C67B8E7B7CCB}" dt="2020-10-27T15:32:26.568" v="1"/>
          <ac:picMkLst>
            <pc:docMk/>
            <pc:sldMk cId="4011599781" sldId="545"/>
            <ac:picMk id="25613" creationId="{00000000-0000-0000-0000-000000000000}"/>
          </ac:picMkLst>
        </pc:picChg>
        <pc:picChg chg="mod">
          <ac:chgData name="Tarkan AYDIN" userId="b9b93be9-b10a-4765-a2f4-9ef722cf671f" providerId="ADAL" clId="{F74CF826-997A-4F06-9C95-C67B8E7B7CCB}" dt="2020-10-27T15:32:26.568" v="1"/>
          <ac:picMkLst>
            <pc:docMk/>
            <pc:sldMk cId="4011599781" sldId="545"/>
            <ac:picMk id="25615" creationId="{00000000-0000-0000-0000-000000000000}"/>
          </ac:picMkLst>
        </pc:picChg>
      </pc:sldChg>
      <pc:sldChg chg="modSp modNotes">
        <pc:chgData name="Tarkan AYDIN" userId="b9b93be9-b10a-4765-a2f4-9ef722cf671f" providerId="ADAL" clId="{F74CF826-997A-4F06-9C95-C67B8E7B7CCB}" dt="2020-10-27T15:34:30.082" v="17"/>
        <pc:sldMkLst>
          <pc:docMk/>
          <pc:sldMk cId="3839000041" sldId="546"/>
        </pc:sldMkLst>
        <pc:spChg chg="mod">
          <ac:chgData name="Tarkan AYDIN" userId="b9b93be9-b10a-4765-a2f4-9ef722cf671f" providerId="ADAL" clId="{F74CF826-997A-4F06-9C95-C67B8E7B7CCB}" dt="2020-10-27T15:34:30.082" v="17"/>
          <ac:spMkLst>
            <pc:docMk/>
            <pc:sldMk cId="3839000041" sldId="546"/>
            <ac:spMk id="26630" creationId="{00000000-0000-0000-0000-000000000000}"/>
          </ac:spMkLst>
        </pc:spChg>
        <pc:spChg chg="mod">
          <ac:chgData name="Tarkan AYDIN" userId="b9b93be9-b10a-4765-a2f4-9ef722cf671f" providerId="ADAL" clId="{F74CF826-997A-4F06-9C95-C67B8E7B7CCB}" dt="2020-10-27T15:34:30.082" v="17"/>
          <ac:spMkLst>
            <pc:docMk/>
            <pc:sldMk cId="3839000041" sldId="546"/>
            <ac:spMk id="26631" creationId="{00000000-0000-0000-0000-000000000000}"/>
          </ac:spMkLst>
        </pc:spChg>
        <pc:spChg chg="mod">
          <ac:chgData name="Tarkan AYDIN" userId="b9b93be9-b10a-4765-a2f4-9ef722cf671f" providerId="ADAL" clId="{F74CF826-997A-4F06-9C95-C67B8E7B7CCB}" dt="2020-10-27T15:32:26.568" v="1"/>
          <ac:spMkLst>
            <pc:docMk/>
            <pc:sldMk cId="3839000041" sldId="546"/>
            <ac:spMk id="26633" creationId="{00000000-0000-0000-0000-000000000000}"/>
          </ac:spMkLst>
        </pc:spChg>
        <pc:spChg chg="mod">
          <ac:chgData name="Tarkan AYDIN" userId="b9b93be9-b10a-4765-a2f4-9ef722cf671f" providerId="ADAL" clId="{F74CF826-997A-4F06-9C95-C67B8E7B7CCB}" dt="2020-10-27T15:32:26.568" v="1"/>
          <ac:spMkLst>
            <pc:docMk/>
            <pc:sldMk cId="3839000041" sldId="546"/>
            <ac:spMk id="26634" creationId="{00000000-0000-0000-0000-000000000000}"/>
          </ac:spMkLst>
        </pc:spChg>
        <pc:grpChg chg="mod">
          <ac:chgData name="Tarkan AYDIN" userId="b9b93be9-b10a-4765-a2f4-9ef722cf671f" providerId="ADAL" clId="{F74CF826-997A-4F06-9C95-C67B8E7B7CCB}" dt="2020-10-27T15:32:26.568" v="1"/>
          <ac:grpSpMkLst>
            <pc:docMk/>
            <pc:sldMk cId="3839000041" sldId="546"/>
            <ac:grpSpMk id="26632" creationId="{00000000-0000-0000-0000-000000000000}"/>
          </ac:grpSpMkLst>
        </pc:grpChg>
        <pc:graphicFrameChg chg="mod">
          <ac:chgData name="Tarkan AYDIN" userId="b9b93be9-b10a-4765-a2f4-9ef722cf671f" providerId="ADAL" clId="{F74CF826-997A-4F06-9C95-C67B8E7B7CCB}" dt="2020-10-27T15:32:26.568" v="1"/>
          <ac:graphicFrameMkLst>
            <pc:docMk/>
            <pc:sldMk cId="3839000041" sldId="546"/>
            <ac:graphicFrameMk id="26626"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3839000041" sldId="546"/>
            <ac:graphicFrameMk id="26627"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3839000041" sldId="546"/>
            <ac:graphicFrameMk id="26628"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3839000041" sldId="546"/>
            <ac:graphicFrameMk id="26629" creationId="{00000000-0000-0000-0000-000000000000}"/>
          </ac:graphicFrameMkLst>
        </pc:graphicFrameChg>
      </pc:sldChg>
      <pc:sldChg chg="modSp modNotes">
        <pc:chgData name="Tarkan AYDIN" userId="b9b93be9-b10a-4765-a2f4-9ef722cf671f" providerId="ADAL" clId="{F74CF826-997A-4F06-9C95-C67B8E7B7CCB}" dt="2020-10-27T15:34:30.082" v="17"/>
        <pc:sldMkLst>
          <pc:docMk/>
          <pc:sldMk cId="446154921" sldId="547"/>
        </pc:sldMkLst>
        <pc:spChg chg="mod">
          <ac:chgData name="Tarkan AYDIN" userId="b9b93be9-b10a-4765-a2f4-9ef722cf671f" providerId="ADAL" clId="{F74CF826-997A-4F06-9C95-C67B8E7B7CCB}" dt="2020-10-27T15:34:30.082" v="17"/>
          <ac:spMkLst>
            <pc:docMk/>
            <pc:sldMk cId="446154921" sldId="547"/>
            <ac:spMk id="224258" creationId="{00000000-0000-0000-0000-000000000000}"/>
          </ac:spMkLst>
        </pc:spChg>
        <pc:spChg chg="mod">
          <ac:chgData name="Tarkan AYDIN" userId="b9b93be9-b10a-4765-a2f4-9ef722cf671f" providerId="ADAL" clId="{F74CF826-997A-4F06-9C95-C67B8E7B7CCB}" dt="2020-10-27T15:32:26.568" v="1"/>
          <ac:spMkLst>
            <pc:docMk/>
            <pc:sldMk cId="446154921" sldId="547"/>
            <ac:spMk id="224264" creationId="{00000000-0000-0000-0000-000000000000}"/>
          </ac:spMkLst>
        </pc:spChg>
        <pc:spChg chg="mod">
          <ac:chgData name="Tarkan AYDIN" userId="b9b93be9-b10a-4765-a2f4-9ef722cf671f" providerId="ADAL" clId="{F74CF826-997A-4F06-9C95-C67B8E7B7CCB}" dt="2020-10-27T15:32:26.568" v="1"/>
          <ac:spMkLst>
            <pc:docMk/>
            <pc:sldMk cId="446154921" sldId="547"/>
            <ac:spMk id="224265" creationId="{00000000-0000-0000-0000-000000000000}"/>
          </ac:spMkLst>
        </pc:spChg>
        <pc:spChg chg="mod">
          <ac:chgData name="Tarkan AYDIN" userId="b9b93be9-b10a-4765-a2f4-9ef722cf671f" providerId="ADAL" clId="{F74CF826-997A-4F06-9C95-C67B8E7B7CCB}" dt="2020-10-27T15:32:26.568" v="1"/>
          <ac:spMkLst>
            <pc:docMk/>
            <pc:sldMk cId="446154921" sldId="547"/>
            <ac:spMk id="1083395" creationId="{00000000-0000-0000-0000-000000000000}"/>
          </ac:spMkLst>
        </pc:spChg>
        <pc:picChg chg="mod">
          <ac:chgData name="Tarkan AYDIN" userId="b9b93be9-b10a-4765-a2f4-9ef722cf671f" providerId="ADAL" clId="{F74CF826-997A-4F06-9C95-C67B8E7B7CCB}" dt="2020-10-27T15:32:26.568" v="1"/>
          <ac:picMkLst>
            <pc:docMk/>
            <pc:sldMk cId="446154921" sldId="547"/>
            <ac:picMk id="224260" creationId="{00000000-0000-0000-0000-000000000000}"/>
          </ac:picMkLst>
        </pc:picChg>
        <pc:picChg chg="mod">
          <ac:chgData name="Tarkan AYDIN" userId="b9b93be9-b10a-4765-a2f4-9ef722cf671f" providerId="ADAL" clId="{F74CF826-997A-4F06-9C95-C67B8E7B7CCB}" dt="2020-10-27T15:32:26.568" v="1"/>
          <ac:picMkLst>
            <pc:docMk/>
            <pc:sldMk cId="446154921" sldId="547"/>
            <ac:picMk id="224261" creationId="{00000000-0000-0000-0000-000000000000}"/>
          </ac:picMkLst>
        </pc:picChg>
        <pc:picChg chg="mod">
          <ac:chgData name="Tarkan AYDIN" userId="b9b93be9-b10a-4765-a2f4-9ef722cf671f" providerId="ADAL" clId="{F74CF826-997A-4F06-9C95-C67B8E7B7CCB}" dt="2020-10-27T15:32:26.568" v="1"/>
          <ac:picMkLst>
            <pc:docMk/>
            <pc:sldMk cId="446154921" sldId="547"/>
            <ac:picMk id="224262" creationId="{00000000-0000-0000-0000-000000000000}"/>
          </ac:picMkLst>
        </pc:picChg>
        <pc:picChg chg="mod">
          <ac:chgData name="Tarkan AYDIN" userId="b9b93be9-b10a-4765-a2f4-9ef722cf671f" providerId="ADAL" clId="{F74CF826-997A-4F06-9C95-C67B8E7B7CCB}" dt="2020-10-27T15:32:26.568" v="1"/>
          <ac:picMkLst>
            <pc:docMk/>
            <pc:sldMk cId="446154921" sldId="547"/>
            <ac:picMk id="224263" creationId="{00000000-0000-0000-0000-000000000000}"/>
          </ac:picMkLst>
        </pc:picChg>
      </pc:sldChg>
      <pc:sldChg chg="modSp modNotes">
        <pc:chgData name="Tarkan AYDIN" userId="b9b93be9-b10a-4765-a2f4-9ef722cf671f" providerId="ADAL" clId="{F74CF826-997A-4F06-9C95-C67B8E7B7CCB}" dt="2020-10-27T15:34:30.082" v="17"/>
        <pc:sldMkLst>
          <pc:docMk/>
          <pc:sldMk cId="1247918138" sldId="548"/>
        </pc:sldMkLst>
        <pc:spChg chg="mod">
          <ac:chgData name="Tarkan AYDIN" userId="b9b93be9-b10a-4765-a2f4-9ef722cf671f" providerId="ADAL" clId="{F74CF826-997A-4F06-9C95-C67B8E7B7CCB}" dt="2020-10-27T15:32:26.568" v="1"/>
          <ac:spMkLst>
            <pc:docMk/>
            <pc:sldMk cId="1247918138" sldId="548"/>
            <ac:spMk id="225282" creationId="{00000000-0000-0000-0000-000000000000}"/>
          </ac:spMkLst>
        </pc:spChg>
        <pc:spChg chg="mod">
          <ac:chgData name="Tarkan AYDIN" userId="b9b93be9-b10a-4765-a2f4-9ef722cf671f" providerId="ADAL" clId="{F74CF826-997A-4F06-9C95-C67B8E7B7CCB}" dt="2020-10-27T15:32:26.568" v="1"/>
          <ac:spMkLst>
            <pc:docMk/>
            <pc:sldMk cId="1247918138" sldId="548"/>
            <ac:spMk id="225286" creationId="{00000000-0000-0000-0000-000000000000}"/>
          </ac:spMkLst>
        </pc:spChg>
        <pc:spChg chg="mod">
          <ac:chgData name="Tarkan AYDIN" userId="b9b93be9-b10a-4765-a2f4-9ef722cf671f" providerId="ADAL" clId="{F74CF826-997A-4F06-9C95-C67B8E7B7CCB}" dt="2020-10-27T15:32:26.568" v="1"/>
          <ac:spMkLst>
            <pc:docMk/>
            <pc:sldMk cId="1247918138" sldId="548"/>
            <ac:spMk id="225287" creationId="{00000000-0000-0000-0000-000000000000}"/>
          </ac:spMkLst>
        </pc:spChg>
        <pc:spChg chg="mod">
          <ac:chgData name="Tarkan AYDIN" userId="b9b93be9-b10a-4765-a2f4-9ef722cf671f" providerId="ADAL" clId="{F74CF826-997A-4F06-9C95-C67B8E7B7CCB}" dt="2020-10-27T15:32:26.568" v="1"/>
          <ac:spMkLst>
            <pc:docMk/>
            <pc:sldMk cId="1247918138" sldId="548"/>
            <ac:spMk id="225288" creationId="{00000000-0000-0000-0000-000000000000}"/>
          </ac:spMkLst>
        </pc:spChg>
        <pc:spChg chg="mod">
          <ac:chgData name="Tarkan AYDIN" userId="b9b93be9-b10a-4765-a2f4-9ef722cf671f" providerId="ADAL" clId="{F74CF826-997A-4F06-9C95-C67B8E7B7CCB}" dt="2020-10-27T15:34:30.082" v="17"/>
          <ac:spMkLst>
            <pc:docMk/>
            <pc:sldMk cId="1247918138" sldId="548"/>
            <ac:spMk id="225289" creationId="{00000000-0000-0000-0000-000000000000}"/>
          </ac:spMkLst>
        </pc:spChg>
        <pc:spChg chg="mod">
          <ac:chgData name="Tarkan AYDIN" userId="b9b93be9-b10a-4765-a2f4-9ef722cf671f" providerId="ADAL" clId="{F74CF826-997A-4F06-9C95-C67B8E7B7CCB}" dt="2020-10-27T15:32:26.568" v="1"/>
          <ac:spMkLst>
            <pc:docMk/>
            <pc:sldMk cId="1247918138" sldId="548"/>
            <ac:spMk id="225290" creationId="{00000000-0000-0000-0000-000000000000}"/>
          </ac:spMkLst>
        </pc:spChg>
        <pc:picChg chg="mod">
          <ac:chgData name="Tarkan AYDIN" userId="b9b93be9-b10a-4765-a2f4-9ef722cf671f" providerId="ADAL" clId="{F74CF826-997A-4F06-9C95-C67B8E7B7CCB}" dt="2020-10-27T15:32:26.568" v="1"/>
          <ac:picMkLst>
            <pc:docMk/>
            <pc:sldMk cId="1247918138" sldId="548"/>
            <ac:picMk id="225283" creationId="{00000000-0000-0000-0000-000000000000}"/>
          </ac:picMkLst>
        </pc:picChg>
        <pc:picChg chg="mod">
          <ac:chgData name="Tarkan AYDIN" userId="b9b93be9-b10a-4765-a2f4-9ef722cf671f" providerId="ADAL" clId="{F74CF826-997A-4F06-9C95-C67B8E7B7CCB}" dt="2020-10-27T15:32:26.568" v="1"/>
          <ac:picMkLst>
            <pc:docMk/>
            <pc:sldMk cId="1247918138" sldId="548"/>
            <ac:picMk id="225284" creationId="{00000000-0000-0000-0000-000000000000}"/>
          </ac:picMkLst>
        </pc:picChg>
        <pc:picChg chg="mod">
          <ac:chgData name="Tarkan AYDIN" userId="b9b93be9-b10a-4765-a2f4-9ef722cf671f" providerId="ADAL" clId="{F74CF826-997A-4F06-9C95-C67B8E7B7CCB}" dt="2020-10-27T15:32:26.568" v="1"/>
          <ac:picMkLst>
            <pc:docMk/>
            <pc:sldMk cId="1247918138" sldId="548"/>
            <ac:picMk id="225285" creationId="{00000000-0000-0000-0000-000000000000}"/>
          </ac:picMkLst>
        </pc:picChg>
      </pc:sldChg>
      <pc:sldChg chg="modSp modNotes">
        <pc:chgData name="Tarkan AYDIN" userId="b9b93be9-b10a-4765-a2f4-9ef722cf671f" providerId="ADAL" clId="{F74CF826-997A-4F06-9C95-C67B8E7B7CCB}" dt="2020-10-27T15:34:30.082" v="17"/>
        <pc:sldMkLst>
          <pc:docMk/>
          <pc:sldMk cId="3976955490" sldId="549"/>
        </pc:sldMkLst>
        <pc:spChg chg="mod">
          <ac:chgData name="Tarkan AYDIN" userId="b9b93be9-b10a-4765-a2f4-9ef722cf671f" providerId="ADAL" clId="{F74CF826-997A-4F06-9C95-C67B8E7B7CCB}" dt="2020-10-27T15:32:26.568" v="1"/>
          <ac:spMkLst>
            <pc:docMk/>
            <pc:sldMk cId="3976955490" sldId="549"/>
            <ac:spMk id="226306" creationId="{00000000-0000-0000-0000-000000000000}"/>
          </ac:spMkLst>
        </pc:spChg>
        <pc:spChg chg="mod">
          <ac:chgData name="Tarkan AYDIN" userId="b9b93be9-b10a-4765-a2f4-9ef722cf671f" providerId="ADAL" clId="{F74CF826-997A-4F06-9C95-C67B8E7B7CCB}" dt="2020-10-27T15:34:30.082" v="17"/>
          <ac:spMkLst>
            <pc:docMk/>
            <pc:sldMk cId="3976955490" sldId="549"/>
            <ac:spMk id="226308" creationId="{00000000-0000-0000-0000-000000000000}"/>
          </ac:spMkLst>
        </pc:spChg>
        <pc:spChg chg="mod">
          <ac:chgData name="Tarkan AYDIN" userId="b9b93be9-b10a-4765-a2f4-9ef722cf671f" providerId="ADAL" clId="{F74CF826-997A-4F06-9C95-C67B8E7B7CCB}" dt="2020-10-27T15:32:26.568" v="1"/>
          <ac:spMkLst>
            <pc:docMk/>
            <pc:sldMk cId="3976955490" sldId="549"/>
            <ac:spMk id="226309" creationId="{00000000-0000-0000-0000-000000000000}"/>
          </ac:spMkLst>
        </pc:spChg>
        <pc:picChg chg="mod">
          <ac:chgData name="Tarkan AYDIN" userId="b9b93be9-b10a-4765-a2f4-9ef722cf671f" providerId="ADAL" clId="{F74CF826-997A-4F06-9C95-C67B8E7B7CCB}" dt="2020-10-27T15:32:26.568" v="1"/>
          <ac:picMkLst>
            <pc:docMk/>
            <pc:sldMk cId="3976955490" sldId="549"/>
            <ac:picMk id="226307" creationId="{00000000-0000-0000-0000-000000000000}"/>
          </ac:picMkLst>
        </pc:picChg>
      </pc:sldChg>
      <pc:sldChg chg="modSp modNotes">
        <pc:chgData name="Tarkan AYDIN" userId="b9b93be9-b10a-4765-a2f4-9ef722cf671f" providerId="ADAL" clId="{F74CF826-997A-4F06-9C95-C67B8E7B7CCB}" dt="2020-10-27T15:34:30.082" v="17"/>
        <pc:sldMkLst>
          <pc:docMk/>
          <pc:sldMk cId="3979383593" sldId="550"/>
        </pc:sldMkLst>
        <pc:spChg chg="mod">
          <ac:chgData name="Tarkan AYDIN" userId="b9b93be9-b10a-4765-a2f4-9ef722cf671f" providerId="ADAL" clId="{F74CF826-997A-4F06-9C95-C67B8E7B7CCB}" dt="2020-10-27T15:32:26.568" v="1"/>
          <ac:spMkLst>
            <pc:docMk/>
            <pc:sldMk cId="3979383593" sldId="550"/>
            <ac:spMk id="6" creationId="{00000000-0000-0000-0000-000000000000}"/>
          </ac:spMkLst>
        </pc:spChg>
        <pc:spChg chg="mod">
          <ac:chgData name="Tarkan AYDIN" userId="b9b93be9-b10a-4765-a2f4-9ef722cf671f" providerId="ADAL" clId="{F74CF826-997A-4F06-9C95-C67B8E7B7CCB}" dt="2020-10-27T15:34:30.082" v="17"/>
          <ac:spMkLst>
            <pc:docMk/>
            <pc:sldMk cId="3979383593" sldId="550"/>
            <ac:spMk id="227330" creationId="{00000000-0000-0000-0000-000000000000}"/>
          </ac:spMkLst>
        </pc:spChg>
        <pc:spChg chg="mod">
          <ac:chgData name="Tarkan AYDIN" userId="b9b93be9-b10a-4765-a2f4-9ef722cf671f" providerId="ADAL" clId="{F74CF826-997A-4F06-9C95-C67B8E7B7CCB}" dt="2020-10-27T15:32:26.568" v="1"/>
          <ac:spMkLst>
            <pc:docMk/>
            <pc:sldMk cId="3979383593" sldId="550"/>
            <ac:spMk id="227333" creationId="{00000000-0000-0000-0000-000000000000}"/>
          </ac:spMkLst>
        </pc:spChg>
        <pc:spChg chg="mod">
          <ac:chgData name="Tarkan AYDIN" userId="b9b93be9-b10a-4765-a2f4-9ef722cf671f" providerId="ADAL" clId="{F74CF826-997A-4F06-9C95-C67B8E7B7CCB}" dt="2020-10-27T15:32:26.568" v="1"/>
          <ac:spMkLst>
            <pc:docMk/>
            <pc:sldMk cId="3979383593" sldId="550"/>
            <ac:spMk id="1098755" creationId="{00000000-0000-0000-0000-000000000000}"/>
          </ac:spMkLst>
        </pc:spChg>
        <pc:picChg chg="mod">
          <ac:chgData name="Tarkan AYDIN" userId="b9b93be9-b10a-4765-a2f4-9ef722cf671f" providerId="ADAL" clId="{F74CF826-997A-4F06-9C95-C67B8E7B7CCB}" dt="2020-10-27T15:32:26.568" v="1"/>
          <ac:picMkLst>
            <pc:docMk/>
            <pc:sldMk cId="3979383593" sldId="550"/>
            <ac:picMk id="227332" creationId="{00000000-0000-0000-0000-000000000000}"/>
          </ac:picMkLst>
        </pc:picChg>
      </pc:sldChg>
      <pc:sldChg chg="modSp modNotes">
        <pc:chgData name="Tarkan AYDIN" userId="b9b93be9-b10a-4765-a2f4-9ef722cf671f" providerId="ADAL" clId="{F74CF826-997A-4F06-9C95-C67B8E7B7CCB}" dt="2020-10-27T15:34:30.082" v="17"/>
        <pc:sldMkLst>
          <pc:docMk/>
          <pc:sldMk cId="61843" sldId="551"/>
        </pc:sldMkLst>
        <pc:spChg chg="mod">
          <ac:chgData name="Tarkan AYDIN" userId="b9b93be9-b10a-4765-a2f4-9ef722cf671f" providerId="ADAL" clId="{F74CF826-997A-4F06-9C95-C67B8E7B7CCB}" dt="2020-10-27T15:34:30.082" v="17"/>
          <ac:spMkLst>
            <pc:docMk/>
            <pc:sldMk cId="61843" sldId="551"/>
            <ac:spMk id="228354" creationId="{00000000-0000-0000-0000-000000000000}"/>
          </ac:spMkLst>
        </pc:spChg>
        <pc:spChg chg="mod">
          <ac:chgData name="Tarkan AYDIN" userId="b9b93be9-b10a-4765-a2f4-9ef722cf671f" providerId="ADAL" clId="{F74CF826-997A-4F06-9C95-C67B8E7B7CCB}" dt="2020-10-27T15:32:26.568" v="1"/>
          <ac:spMkLst>
            <pc:docMk/>
            <pc:sldMk cId="61843" sldId="551"/>
            <ac:spMk id="228355" creationId="{00000000-0000-0000-0000-000000000000}"/>
          </ac:spMkLst>
        </pc:spChg>
        <pc:spChg chg="mod">
          <ac:chgData name="Tarkan AYDIN" userId="b9b93be9-b10a-4765-a2f4-9ef722cf671f" providerId="ADAL" clId="{F74CF826-997A-4F06-9C95-C67B8E7B7CCB}" dt="2020-10-27T15:32:26.568" v="1"/>
          <ac:spMkLst>
            <pc:docMk/>
            <pc:sldMk cId="61843" sldId="551"/>
            <ac:spMk id="228356" creationId="{00000000-0000-0000-0000-000000000000}"/>
          </ac:spMkLst>
        </pc:spChg>
        <pc:spChg chg="mod">
          <ac:chgData name="Tarkan AYDIN" userId="b9b93be9-b10a-4765-a2f4-9ef722cf671f" providerId="ADAL" clId="{F74CF826-997A-4F06-9C95-C67B8E7B7CCB}" dt="2020-10-27T15:32:26.568" v="1"/>
          <ac:spMkLst>
            <pc:docMk/>
            <pc:sldMk cId="61843" sldId="551"/>
            <ac:spMk id="228357" creationId="{00000000-0000-0000-0000-000000000000}"/>
          </ac:spMkLst>
        </pc:spChg>
      </pc:sldChg>
      <pc:sldChg chg="modSp modAnim modNotes">
        <pc:chgData name="Tarkan AYDIN" userId="b9b93be9-b10a-4765-a2f4-9ef722cf671f" providerId="ADAL" clId="{F74CF826-997A-4F06-9C95-C67B8E7B7CCB}" dt="2020-10-27T15:34:30.082" v="17"/>
        <pc:sldMkLst>
          <pc:docMk/>
          <pc:sldMk cId="2536255589" sldId="552"/>
        </pc:sldMkLst>
        <pc:spChg chg="mod">
          <ac:chgData name="Tarkan AYDIN" userId="b9b93be9-b10a-4765-a2f4-9ef722cf671f" providerId="ADAL" clId="{F74CF826-997A-4F06-9C95-C67B8E7B7CCB}" dt="2020-10-27T15:34:30.082" v="17"/>
          <ac:spMkLst>
            <pc:docMk/>
            <pc:sldMk cId="2536255589" sldId="552"/>
            <ac:spMk id="229378" creationId="{00000000-0000-0000-0000-000000000000}"/>
          </ac:spMkLst>
        </pc:spChg>
        <pc:spChg chg="mod">
          <ac:chgData name="Tarkan AYDIN" userId="b9b93be9-b10a-4765-a2f4-9ef722cf671f" providerId="ADAL" clId="{F74CF826-997A-4F06-9C95-C67B8E7B7CCB}" dt="2020-10-27T15:32:26.568" v="1"/>
          <ac:spMkLst>
            <pc:docMk/>
            <pc:sldMk cId="2536255589" sldId="552"/>
            <ac:spMk id="229380" creationId="{00000000-0000-0000-0000-000000000000}"/>
          </ac:spMkLst>
        </pc:spChg>
        <pc:spChg chg="mod">
          <ac:chgData name="Tarkan AYDIN" userId="b9b93be9-b10a-4765-a2f4-9ef722cf671f" providerId="ADAL" clId="{F74CF826-997A-4F06-9C95-C67B8E7B7CCB}" dt="2020-10-27T15:34:30.082" v="17"/>
          <ac:spMkLst>
            <pc:docMk/>
            <pc:sldMk cId="2536255589" sldId="552"/>
            <ac:spMk id="1102851" creationId="{00000000-0000-0000-0000-000000000000}"/>
          </ac:spMkLst>
        </pc:spChg>
      </pc:sldChg>
      <pc:sldChg chg="modSp modNotes">
        <pc:chgData name="Tarkan AYDIN" userId="b9b93be9-b10a-4765-a2f4-9ef722cf671f" providerId="ADAL" clId="{F74CF826-997A-4F06-9C95-C67B8E7B7CCB}" dt="2020-10-27T15:34:30.082" v="17"/>
        <pc:sldMkLst>
          <pc:docMk/>
          <pc:sldMk cId="1205983110" sldId="553"/>
        </pc:sldMkLst>
        <pc:spChg chg="mod">
          <ac:chgData name="Tarkan AYDIN" userId="b9b93be9-b10a-4765-a2f4-9ef722cf671f" providerId="ADAL" clId="{F74CF826-997A-4F06-9C95-C67B8E7B7CCB}" dt="2020-10-27T15:34:30.082" v="17"/>
          <ac:spMkLst>
            <pc:docMk/>
            <pc:sldMk cId="1205983110" sldId="553"/>
            <ac:spMk id="230405" creationId="{00000000-0000-0000-0000-000000000000}"/>
          </ac:spMkLst>
        </pc:spChg>
        <pc:spChg chg="mod">
          <ac:chgData name="Tarkan AYDIN" userId="b9b93be9-b10a-4765-a2f4-9ef722cf671f" providerId="ADAL" clId="{F74CF826-997A-4F06-9C95-C67B8E7B7CCB}" dt="2020-10-27T15:32:26.568" v="1"/>
          <ac:spMkLst>
            <pc:docMk/>
            <pc:sldMk cId="1205983110" sldId="553"/>
            <ac:spMk id="230406" creationId="{00000000-0000-0000-0000-000000000000}"/>
          </ac:spMkLst>
        </pc:spChg>
        <pc:spChg chg="mod">
          <ac:chgData name="Tarkan AYDIN" userId="b9b93be9-b10a-4765-a2f4-9ef722cf671f" providerId="ADAL" clId="{F74CF826-997A-4F06-9C95-C67B8E7B7CCB}" dt="2020-10-27T15:32:26.568" v="1"/>
          <ac:spMkLst>
            <pc:docMk/>
            <pc:sldMk cId="1205983110" sldId="553"/>
            <ac:spMk id="230407" creationId="{00000000-0000-0000-0000-000000000000}"/>
          </ac:spMkLst>
        </pc:spChg>
        <pc:picChg chg="mod">
          <ac:chgData name="Tarkan AYDIN" userId="b9b93be9-b10a-4765-a2f4-9ef722cf671f" providerId="ADAL" clId="{F74CF826-997A-4F06-9C95-C67B8E7B7CCB}" dt="2020-10-27T15:32:26.568" v="1"/>
          <ac:picMkLst>
            <pc:docMk/>
            <pc:sldMk cId="1205983110" sldId="553"/>
            <ac:picMk id="230402" creationId="{00000000-0000-0000-0000-000000000000}"/>
          </ac:picMkLst>
        </pc:picChg>
        <pc:picChg chg="mod">
          <ac:chgData name="Tarkan AYDIN" userId="b9b93be9-b10a-4765-a2f4-9ef722cf671f" providerId="ADAL" clId="{F74CF826-997A-4F06-9C95-C67B8E7B7CCB}" dt="2020-10-27T15:32:26.568" v="1"/>
          <ac:picMkLst>
            <pc:docMk/>
            <pc:sldMk cId="1205983110" sldId="553"/>
            <ac:picMk id="230403" creationId="{00000000-0000-0000-0000-000000000000}"/>
          </ac:picMkLst>
        </pc:picChg>
        <pc:picChg chg="mod">
          <ac:chgData name="Tarkan AYDIN" userId="b9b93be9-b10a-4765-a2f4-9ef722cf671f" providerId="ADAL" clId="{F74CF826-997A-4F06-9C95-C67B8E7B7CCB}" dt="2020-10-27T15:32:26.568" v="1"/>
          <ac:picMkLst>
            <pc:docMk/>
            <pc:sldMk cId="1205983110" sldId="553"/>
            <ac:picMk id="230404" creationId="{00000000-0000-0000-0000-000000000000}"/>
          </ac:picMkLst>
        </pc:picChg>
      </pc:sldChg>
      <pc:sldChg chg="modSp modNotes">
        <pc:chgData name="Tarkan AYDIN" userId="b9b93be9-b10a-4765-a2f4-9ef722cf671f" providerId="ADAL" clId="{F74CF826-997A-4F06-9C95-C67B8E7B7CCB}" dt="2020-10-27T15:34:30.082" v="17"/>
        <pc:sldMkLst>
          <pc:docMk/>
          <pc:sldMk cId="4062623808" sldId="554"/>
        </pc:sldMkLst>
        <pc:spChg chg="mod">
          <ac:chgData name="Tarkan AYDIN" userId="b9b93be9-b10a-4765-a2f4-9ef722cf671f" providerId="ADAL" clId="{F74CF826-997A-4F06-9C95-C67B8E7B7CCB}" dt="2020-10-27T15:34:30.082" v="17"/>
          <ac:spMkLst>
            <pc:docMk/>
            <pc:sldMk cId="4062623808" sldId="554"/>
            <ac:spMk id="231426" creationId="{00000000-0000-0000-0000-000000000000}"/>
          </ac:spMkLst>
        </pc:spChg>
        <pc:spChg chg="mod">
          <ac:chgData name="Tarkan AYDIN" userId="b9b93be9-b10a-4765-a2f4-9ef722cf671f" providerId="ADAL" clId="{F74CF826-997A-4F06-9C95-C67B8E7B7CCB}" dt="2020-10-27T15:32:26.568" v="1"/>
          <ac:spMkLst>
            <pc:docMk/>
            <pc:sldMk cId="4062623808" sldId="554"/>
            <ac:spMk id="231427" creationId="{00000000-0000-0000-0000-000000000000}"/>
          </ac:spMkLst>
        </pc:spChg>
        <pc:picChg chg="mod">
          <ac:chgData name="Tarkan AYDIN" userId="b9b93be9-b10a-4765-a2f4-9ef722cf671f" providerId="ADAL" clId="{F74CF826-997A-4F06-9C95-C67B8E7B7CCB}" dt="2020-10-27T15:32:26.568" v="1"/>
          <ac:picMkLst>
            <pc:docMk/>
            <pc:sldMk cId="4062623808" sldId="554"/>
            <ac:picMk id="231428" creationId="{00000000-0000-0000-0000-000000000000}"/>
          </ac:picMkLst>
        </pc:picChg>
      </pc:sldChg>
      <pc:sldChg chg="modSp modNotes">
        <pc:chgData name="Tarkan AYDIN" userId="b9b93be9-b10a-4765-a2f4-9ef722cf671f" providerId="ADAL" clId="{F74CF826-997A-4F06-9C95-C67B8E7B7CCB}" dt="2020-10-27T15:34:30.082" v="17"/>
        <pc:sldMkLst>
          <pc:docMk/>
          <pc:sldMk cId="3291677841" sldId="555"/>
        </pc:sldMkLst>
        <pc:spChg chg="mod">
          <ac:chgData name="Tarkan AYDIN" userId="b9b93be9-b10a-4765-a2f4-9ef722cf671f" providerId="ADAL" clId="{F74CF826-997A-4F06-9C95-C67B8E7B7CCB}" dt="2020-10-27T15:34:30.082" v="17"/>
          <ac:spMkLst>
            <pc:docMk/>
            <pc:sldMk cId="3291677841" sldId="555"/>
            <ac:spMk id="232450" creationId="{00000000-0000-0000-0000-000000000000}"/>
          </ac:spMkLst>
        </pc:spChg>
        <pc:spChg chg="mod">
          <ac:chgData name="Tarkan AYDIN" userId="b9b93be9-b10a-4765-a2f4-9ef722cf671f" providerId="ADAL" clId="{F74CF826-997A-4F06-9C95-C67B8E7B7CCB}" dt="2020-10-27T15:32:26.568" v="1"/>
          <ac:spMkLst>
            <pc:docMk/>
            <pc:sldMk cId="3291677841" sldId="555"/>
            <ac:spMk id="232452" creationId="{00000000-0000-0000-0000-000000000000}"/>
          </ac:spMkLst>
        </pc:spChg>
        <pc:picChg chg="mod">
          <ac:chgData name="Tarkan AYDIN" userId="b9b93be9-b10a-4765-a2f4-9ef722cf671f" providerId="ADAL" clId="{F74CF826-997A-4F06-9C95-C67B8E7B7CCB}" dt="2020-10-27T15:32:26.568" v="1"/>
          <ac:picMkLst>
            <pc:docMk/>
            <pc:sldMk cId="3291677841" sldId="555"/>
            <ac:picMk id="232451" creationId="{00000000-0000-0000-0000-000000000000}"/>
          </ac:picMkLst>
        </pc:picChg>
      </pc:sldChg>
      <pc:sldChg chg="modSp modNotes">
        <pc:chgData name="Tarkan AYDIN" userId="b9b93be9-b10a-4765-a2f4-9ef722cf671f" providerId="ADAL" clId="{F74CF826-997A-4F06-9C95-C67B8E7B7CCB}" dt="2020-10-27T15:34:30.082" v="17"/>
        <pc:sldMkLst>
          <pc:docMk/>
          <pc:sldMk cId="231332716" sldId="556"/>
        </pc:sldMkLst>
        <pc:spChg chg="mod">
          <ac:chgData name="Tarkan AYDIN" userId="b9b93be9-b10a-4765-a2f4-9ef722cf671f" providerId="ADAL" clId="{F74CF826-997A-4F06-9C95-C67B8E7B7CCB}" dt="2020-10-27T15:34:30.082" v="17"/>
          <ac:spMkLst>
            <pc:docMk/>
            <pc:sldMk cId="231332716" sldId="556"/>
            <ac:spMk id="233474" creationId="{00000000-0000-0000-0000-000000000000}"/>
          </ac:spMkLst>
        </pc:spChg>
        <pc:spChg chg="mod">
          <ac:chgData name="Tarkan AYDIN" userId="b9b93be9-b10a-4765-a2f4-9ef722cf671f" providerId="ADAL" clId="{F74CF826-997A-4F06-9C95-C67B8E7B7CCB}" dt="2020-10-27T15:32:26.568" v="1"/>
          <ac:spMkLst>
            <pc:docMk/>
            <pc:sldMk cId="231332716" sldId="556"/>
            <ac:spMk id="233476" creationId="{00000000-0000-0000-0000-000000000000}"/>
          </ac:spMkLst>
        </pc:spChg>
        <pc:picChg chg="mod">
          <ac:chgData name="Tarkan AYDIN" userId="b9b93be9-b10a-4765-a2f4-9ef722cf671f" providerId="ADAL" clId="{F74CF826-997A-4F06-9C95-C67B8E7B7CCB}" dt="2020-10-27T15:32:26.568" v="1"/>
          <ac:picMkLst>
            <pc:docMk/>
            <pc:sldMk cId="231332716" sldId="556"/>
            <ac:picMk id="233475" creationId="{00000000-0000-0000-0000-000000000000}"/>
          </ac:picMkLst>
        </pc:picChg>
      </pc:sldChg>
      <pc:sldChg chg="modSp modNotes">
        <pc:chgData name="Tarkan AYDIN" userId="b9b93be9-b10a-4765-a2f4-9ef722cf671f" providerId="ADAL" clId="{F74CF826-997A-4F06-9C95-C67B8E7B7CCB}" dt="2020-10-27T15:34:30.082" v="17"/>
        <pc:sldMkLst>
          <pc:docMk/>
          <pc:sldMk cId="1659958831" sldId="557"/>
        </pc:sldMkLst>
        <pc:spChg chg="mod">
          <ac:chgData name="Tarkan AYDIN" userId="b9b93be9-b10a-4765-a2f4-9ef722cf671f" providerId="ADAL" clId="{F74CF826-997A-4F06-9C95-C67B8E7B7CCB}" dt="2020-10-27T15:34:30.082" v="17"/>
          <ac:spMkLst>
            <pc:docMk/>
            <pc:sldMk cId="1659958831" sldId="557"/>
            <ac:spMk id="234499" creationId="{00000000-0000-0000-0000-000000000000}"/>
          </ac:spMkLst>
        </pc:spChg>
        <pc:spChg chg="mod">
          <ac:chgData name="Tarkan AYDIN" userId="b9b93be9-b10a-4765-a2f4-9ef722cf671f" providerId="ADAL" clId="{F74CF826-997A-4F06-9C95-C67B8E7B7CCB}" dt="2020-10-27T15:32:26.568" v="1"/>
          <ac:spMkLst>
            <pc:docMk/>
            <pc:sldMk cId="1659958831" sldId="557"/>
            <ac:spMk id="234500" creationId="{00000000-0000-0000-0000-000000000000}"/>
          </ac:spMkLst>
        </pc:spChg>
        <pc:picChg chg="mod">
          <ac:chgData name="Tarkan AYDIN" userId="b9b93be9-b10a-4765-a2f4-9ef722cf671f" providerId="ADAL" clId="{F74CF826-997A-4F06-9C95-C67B8E7B7CCB}" dt="2020-10-27T15:32:26.568" v="1"/>
          <ac:picMkLst>
            <pc:docMk/>
            <pc:sldMk cId="1659958831" sldId="557"/>
            <ac:picMk id="234498" creationId="{00000000-0000-0000-0000-000000000000}"/>
          </ac:picMkLst>
        </pc:picChg>
      </pc:sldChg>
      <pc:sldChg chg="modSp modNotes">
        <pc:chgData name="Tarkan AYDIN" userId="b9b93be9-b10a-4765-a2f4-9ef722cf671f" providerId="ADAL" clId="{F74CF826-997A-4F06-9C95-C67B8E7B7CCB}" dt="2020-10-27T15:34:30.082" v="17"/>
        <pc:sldMkLst>
          <pc:docMk/>
          <pc:sldMk cId="2331785548" sldId="558"/>
        </pc:sldMkLst>
        <pc:spChg chg="mod">
          <ac:chgData name="Tarkan AYDIN" userId="b9b93be9-b10a-4765-a2f4-9ef722cf671f" providerId="ADAL" clId="{F74CF826-997A-4F06-9C95-C67B8E7B7CCB}" dt="2020-10-27T15:34:30.082" v="17"/>
          <ac:spMkLst>
            <pc:docMk/>
            <pc:sldMk cId="2331785548" sldId="558"/>
            <ac:spMk id="235522" creationId="{00000000-0000-0000-0000-000000000000}"/>
          </ac:spMkLst>
        </pc:spChg>
        <pc:spChg chg="mod">
          <ac:chgData name="Tarkan AYDIN" userId="b9b93be9-b10a-4765-a2f4-9ef722cf671f" providerId="ADAL" clId="{F74CF826-997A-4F06-9C95-C67B8E7B7CCB}" dt="2020-10-27T15:32:26.568" v="1"/>
          <ac:spMkLst>
            <pc:docMk/>
            <pc:sldMk cId="2331785548" sldId="558"/>
            <ac:spMk id="235524" creationId="{00000000-0000-0000-0000-000000000000}"/>
          </ac:spMkLst>
        </pc:spChg>
        <pc:spChg chg="mod">
          <ac:chgData name="Tarkan AYDIN" userId="b9b93be9-b10a-4765-a2f4-9ef722cf671f" providerId="ADAL" clId="{F74CF826-997A-4F06-9C95-C67B8E7B7CCB}" dt="2020-10-27T15:34:30.082" v="17"/>
          <ac:spMkLst>
            <pc:docMk/>
            <pc:sldMk cId="2331785548" sldId="558"/>
            <ac:spMk id="1102851" creationId="{00000000-0000-0000-0000-000000000000}"/>
          </ac:spMkLst>
        </pc:spChg>
      </pc:sldChg>
      <pc:sldChg chg="modSp modNotes">
        <pc:chgData name="Tarkan AYDIN" userId="b9b93be9-b10a-4765-a2f4-9ef722cf671f" providerId="ADAL" clId="{F74CF826-997A-4F06-9C95-C67B8E7B7CCB}" dt="2020-10-27T15:34:30.082" v="17"/>
        <pc:sldMkLst>
          <pc:docMk/>
          <pc:sldMk cId="1643723689" sldId="559"/>
        </pc:sldMkLst>
        <pc:spChg chg="mod">
          <ac:chgData name="Tarkan AYDIN" userId="b9b93be9-b10a-4765-a2f4-9ef722cf671f" providerId="ADAL" clId="{F74CF826-997A-4F06-9C95-C67B8E7B7CCB}" dt="2020-10-27T15:32:26.568" v="1"/>
          <ac:spMkLst>
            <pc:docMk/>
            <pc:sldMk cId="1643723689" sldId="559"/>
            <ac:spMk id="236547" creationId="{00000000-0000-0000-0000-000000000000}"/>
          </ac:spMkLst>
        </pc:spChg>
        <pc:spChg chg="mod">
          <ac:chgData name="Tarkan AYDIN" userId="b9b93be9-b10a-4765-a2f4-9ef722cf671f" providerId="ADAL" clId="{F74CF826-997A-4F06-9C95-C67B8E7B7CCB}" dt="2020-10-27T15:34:30.082" v="17"/>
          <ac:spMkLst>
            <pc:docMk/>
            <pc:sldMk cId="1643723689" sldId="559"/>
            <ac:spMk id="236548" creationId="{00000000-0000-0000-0000-000000000000}"/>
          </ac:spMkLst>
        </pc:spChg>
        <pc:spChg chg="mod">
          <ac:chgData name="Tarkan AYDIN" userId="b9b93be9-b10a-4765-a2f4-9ef722cf671f" providerId="ADAL" clId="{F74CF826-997A-4F06-9C95-C67B8E7B7CCB}" dt="2020-10-27T15:32:26.568" v="1"/>
          <ac:spMkLst>
            <pc:docMk/>
            <pc:sldMk cId="1643723689" sldId="559"/>
            <ac:spMk id="236549" creationId="{00000000-0000-0000-0000-000000000000}"/>
          </ac:spMkLst>
        </pc:spChg>
        <pc:picChg chg="mod">
          <ac:chgData name="Tarkan AYDIN" userId="b9b93be9-b10a-4765-a2f4-9ef722cf671f" providerId="ADAL" clId="{F74CF826-997A-4F06-9C95-C67B8E7B7CCB}" dt="2020-10-27T15:32:26.568" v="1"/>
          <ac:picMkLst>
            <pc:docMk/>
            <pc:sldMk cId="1643723689" sldId="559"/>
            <ac:picMk id="236546" creationId="{00000000-0000-0000-0000-000000000000}"/>
          </ac:picMkLst>
        </pc:picChg>
      </pc:sldChg>
      <pc:sldChg chg="modSp modNotes">
        <pc:chgData name="Tarkan AYDIN" userId="b9b93be9-b10a-4765-a2f4-9ef722cf671f" providerId="ADAL" clId="{F74CF826-997A-4F06-9C95-C67B8E7B7CCB}" dt="2020-10-27T15:34:30.082" v="17"/>
        <pc:sldMkLst>
          <pc:docMk/>
          <pc:sldMk cId="439779973" sldId="560"/>
        </pc:sldMkLst>
        <pc:spChg chg="mod">
          <ac:chgData name="Tarkan AYDIN" userId="b9b93be9-b10a-4765-a2f4-9ef722cf671f" providerId="ADAL" clId="{F74CF826-997A-4F06-9C95-C67B8E7B7CCB}" dt="2020-10-27T15:34:30.082" v="17"/>
          <ac:spMkLst>
            <pc:docMk/>
            <pc:sldMk cId="439779973" sldId="560"/>
            <ac:spMk id="237570" creationId="{00000000-0000-0000-0000-000000000000}"/>
          </ac:spMkLst>
        </pc:spChg>
        <pc:spChg chg="mod">
          <ac:chgData name="Tarkan AYDIN" userId="b9b93be9-b10a-4765-a2f4-9ef722cf671f" providerId="ADAL" clId="{F74CF826-997A-4F06-9C95-C67B8E7B7CCB}" dt="2020-10-27T15:32:26.568" v="1"/>
          <ac:spMkLst>
            <pc:docMk/>
            <pc:sldMk cId="439779973" sldId="560"/>
            <ac:spMk id="237572" creationId="{00000000-0000-0000-0000-000000000000}"/>
          </ac:spMkLst>
        </pc:spChg>
        <pc:spChg chg="mod">
          <ac:chgData name="Tarkan AYDIN" userId="b9b93be9-b10a-4765-a2f4-9ef722cf671f" providerId="ADAL" clId="{F74CF826-997A-4F06-9C95-C67B8E7B7CCB}" dt="2020-10-27T15:34:30.082" v="17"/>
          <ac:spMkLst>
            <pc:docMk/>
            <pc:sldMk cId="439779973" sldId="560"/>
            <ac:spMk id="1102851" creationId="{00000000-0000-0000-0000-000000000000}"/>
          </ac:spMkLst>
        </pc:spChg>
      </pc:sldChg>
      <pc:sldChg chg="modSp modNotes">
        <pc:chgData name="Tarkan AYDIN" userId="b9b93be9-b10a-4765-a2f4-9ef722cf671f" providerId="ADAL" clId="{F74CF826-997A-4F06-9C95-C67B8E7B7CCB}" dt="2020-10-27T15:32:26.568" v="1"/>
        <pc:sldMkLst>
          <pc:docMk/>
          <pc:sldMk cId="2123802933" sldId="561"/>
        </pc:sldMkLst>
        <pc:spChg chg="mod">
          <ac:chgData name="Tarkan AYDIN" userId="b9b93be9-b10a-4765-a2f4-9ef722cf671f" providerId="ADAL" clId="{F74CF826-997A-4F06-9C95-C67B8E7B7CCB}" dt="2020-10-27T15:32:26.568" v="1"/>
          <ac:spMkLst>
            <pc:docMk/>
            <pc:sldMk cId="2123802933" sldId="561"/>
            <ac:spMk id="238594" creationId="{00000000-0000-0000-0000-000000000000}"/>
          </ac:spMkLst>
        </pc:spChg>
        <pc:spChg chg="mod">
          <ac:chgData name="Tarkan AYDIN" userId="b9b93be9-b10a-4765-a2f4-9ef722cf671f" providerId="ADAL" clId="{F74CF826-997A-4F06-9C95-C67B8E7B7CCB}" dt="2020-10-27T15:32:26.568" v="1"/>
          <ac:spMkLst>
            <pc:docMk/>
            <pc:sldMk cId="2123802933" sldId="561"/>
            <ac:spMk id="238595" creationId="{00000000-0000-0000-0000-000000000000}"/>
          </ac:spMkLst>
        </pc:spChg>
        <pc:spChg chg="mod">
          <ac:chgData name="Tarkan AYDIN" userId="b9b93be9-b10a-4765-a2f4-9ef722cf671f" providerId="ADAL" clId="{F74CF826-997A-4F06-9C95-C67B8E7B7CCB}" dt="2020-10-27T15:32:26.568" v="1"/>
          <ac:spMkLst>
            <pc:docMk/>
            <pc:sldMk cId="2123802933" sldId="561"/>
            <ac:spMk id="238596" creationId="{00000000-0000-0000-0000-000000000000}"/>
          </ac:spMkLst>
        </pc:spChg>
        <pc:spChg chg="mod">
          <ac:chgData name="Tarkan AYDIN" userId="b9b93be9-b10a-4765-a2f4-9ef722cf671f" providerId="ADAL" clId="{F74CF826-997A-4F06-9C95-C67B8E7B7CCB}" dt="2020-10-27T15:32:26.568" v="1"/>
          <ac:spMkLst>
            <pc:docMk/>
            <pc:sldMk cId="2123802933" sldId="561"/>
            <ac:spMk id="238597" creationId="{00000000-0000-0000-0000-000000000000}"/>
          </ac:spMkLst>
        </pc:spChg>
        <pc:spChg chg="mod">
          <ac:chgData name="Tarkan AYDIN" userId="b9b93be9-b10a-4765-a2f4-9ef722cf671f" providerId="ADAL" clId="{F74CF826-997A-4F06-9C95-C67B8E7B7CCB}" dt="2020-10-27T15:32:26.568" v="1"/>
          <ac:spMkLst>
            <pc:docMk/>
            <pc:sldMk cId="2123802933" sldId="561"/>
            <ac:spMk id="238598" creationId="{00000000-0000-0000-0000-000000000000}"/>
          </ac:spMkLst>
        </pc:spChg>
        <pc:spChg chg="mod">
          <ac:chgData name="Tarkan AYDIN" userId="b9b93be9-b10a-4765-a2f4-9ef722cf671f" providerId="ADAL" clId="{F74CF826-997A-4F06-9C95-C67B8E7B7CCB}" dt="2020-10-27T15:32:26.568" v="1"/>
          <ac:spMkLst>
            <pc:docMk/>
            <pc:sldMk cId="2123802933" sldId="561"/>
            <ac:spMk id="238599" creationId="{00000000-0000-0000-0000-000000000000}"/>
          </ac:spMkLst>
        </pc:spChg>
        <pc:spChg chg="mod">
          <ac:chgData name="Tarkan AYDIN" userId="b9b93be9-b10a-4765-a2f4-9ef722cf671f" providerId="ADAL" clId="{F74CF826-997A-4F06-9C95-C67B8E7B7CCB}" dt="2020-10-27T15:32:26.568" v="1"/>
          <ac:spMkLst>
            <pc:docMk/>
            <pc:sldMk cId="2123802933" sldId="561"/>
            <ac:spMk id="238600" creationId="{00000000-0000-0000-0000-000000000000}"/>
          </ac:spMkLst>
        </pc:spChg>
      </pc:sldChg>
      <pc:sldChg chg="modSp modNotes">
        <pc:chgData name="Tarkan AYDIN" userId="b9b93be9-b10a-4765-a2f4-9ef722cf671f" providerId="ADAL" clId="{F74CF826-997A-4F06-9C95-C67B8E7B7CCB}" dt="2020-10-27T15:34:30.082" v="17"/>
        <pc:sldMkLst>
          <pc:docMk/>
          <pc:sldMk cId="2106038177" sldId="562"/>
        </pc:sldMkLst>
        <pc:spChg chg="mod">
          <ac:chgData name="Tarkan AYDIN" userId="b9b93be9-b10a-4765-a2f4-9ef722cf671f" providerId="ADAL" clId="{F74CF826-997A-4F06-9C95-C67B8E7B7CCB}" dt="2020-10-27T15:34:30.082" v="17"/>
          <ac:spMkLst>
            <pc:docMk/>
            <pc:sldMk cId="2106038177" sldId="562"/>
            <ac:spMk id="239618" creationId="{00000000-0000-0000-0000-000000000000}"/>
          </ac:spMkLst>
        </pc:spChg>
        <pc:spChg chg="mod">
          <ac:chgData name="Tarkan AYDIN" userId="b9b93be9-b10a-4765-a2f4-9ef722cf671f" providerId="ADAL" clId="{F74CF826-997A-4F06-9C95-C67B8E7B7CCB}" dt="2020-10-27T15:32:26.568" v="1"/>
          <ac:spMkLst>
            <pc:docMk/>
            <pc:sldMk cId="2106038177" sldId="562"/>
            <ac:spMk id="239620" creationId="{00000000-0000-0000-0000-000000000000}"/>
          </ac:spMkLst>
        </pc:spChg>
        <pc:spChg chg="mod">
          <ac:chgData name="Tarkan AYDIN" userId="b9b93be9-b10a-4765-a2f4-9ef722cf671f" providerId="ADAL" clId="{F74CF826-997A-4F06-9C95-C67B8E7B7CCB}" dt="2020-10-27T15:32:26.568" v="1"/>
          <ac:spMkLst>
            <pc:docMk/>
            <pc:sldMk cId="2106038177" sldId="562"/>
            <ac:spMk id="239624" creationId="{00000000-0000-0000-0000-000000000000}"/>
          </ac:spMkLst>
        </pc:spChg>
        <pc:spChg chg="mod">
          <ac:chgData name="Tarkan AYDIN" userId="b9b93be9-b10a-4765-a2f4-9ef722cf671f" providerId="ADAL" clId="{F74CF826-997A-4F06-9C95-C67B8E7B7CCB}" dt="2020-10-27T15:32:26.568" v="1"/>
          <ac:spMkLst>
            <pc:docMk/>
            <pc:sldMk cId="2106038177" sldId="562"/>
            <ac:spMk id="239626" creationId="{00000000-0000-0000-0000-000000000000}"/>
          </ac:spMkLst>
        </pc:spChg>
        <pc:spChg chg="mod">
          <ac:chgData name="Tarkan AYDIN" userId="b9b93be9-b10a-4765-a2f4-9ef722cf671f" providerId="ADAL" clId="{F74CF826-997A-4F06-9C95-C67B8E7B7CCB}" dt="2020-10-27T15:32:26.568" v="1"/>
          <ac:spMkLst>
            <pc:docMk/>
            <pc:sldMk cId="2106038177" sldId="562"/>
            <ac:spMk id="239628" creationId="{00000000-0000-0000-0000-000000000000}"/>
          </ac:spMkLst>
        </pc:spChg>
        <pc:spChg chg="mod">
          <ac:chgData name="Tarkan AYDIN" userId="b9b93be9-b10a-4765-a2f4-9ef722cf671f" providerId="ADAL" clId="{F74CF826-997A-4F06-9C95-C67B8E7B7CCB}" dt="2020-10-27T15:32:26.568" v="1"/>
          <ac:spMkLst>
            <pc:docMk/>
            <pc:sldMk cId="2106038177" sldId="562"/>
            <ac:spMk id="239630" creationId="{00000000-0000-0000-0000-000000000000}"/>
          </ac:spMkLst>
        </pc:spChg>
        <pc:grpChg chg="mod">
          <ac:chgData name="Tarkan AYDIN" userId="b9b93be9-b10a-4765-a2f4-9ef722cf671f" providerId="ADAL" clId="{F74CF826-997A-4F06-9C95-C67B8E7B7CCB}" dt="2020-10-27T15:32:26.568" v="1"/>
          <ac:grpSpMkLst>
            <pc:docMk/>
            <pc:sldMk cId="2106038177" sldId="562"/>
            <ac:grpSpMk id="2" creationId="{00000000-0000-0000-0000-000000000000}"/>
          </ac:grpSpMkLst>
        </pc:grpChg>
        <pc:grpChg chg="mod">
          <ac:chgData name="Tarkan AYDIN" userId="b9b93be9-b10a-4765-a2f4-9ef722cf671f" providerId="ADAL" clId="{F74CF826-997A-4F06-9C95-C67B8E7B7CCB}" dt="2020-10-27T15:32:26.568" v="1"/>
          <ac:grpSpMkLst>
            <pc:docMk/>
            <pc:sldMk cId="2106038177" sldId="562"/>
            <ac:grpSpMk id="3" creationId="{00000000-0000-0000-0000-000000000000}"/>
          </ac:grpSpMkLst>
        </pc:grpChg>
        <pc:grpChg chg="mod">
          <ac:chgData name="Tarkan AYDIN" userId="b9b93be9-b10a-4765-a2f4-9ef722cf671f" providerId="ADAL" clId="{F74CF826-997A-4F06-9C95-C67B8E7B7CCB}" dt="2020-10-27T15:32:26.568" v="1"/>
          <ac:grpSpMkLst>
            <pc:docMk/>
            <pc:sldMk cId="2106038177" sldId="562"/>
            <ac:grpSpMk id="4" creationId="{00000000-0000-0000-0000-000000000000}"/>
          </ac:grpSpMkLst>
        </pc:grpChg>
        <pc:picChg chg="mod">
          <ac:chgData name="Tarkan AYDIN" userId="b9b93be9-b10a-4765-a2f4-9ef722cf671f" providerId="ADAL" clId="{F74CF826-997A-4F06-9C95-C67B8E7B7CCB}" dt="2020-10-27T15:32:26.568" v="1"/>
          <ac:picMkLst>
            <pc:docMk/>
            <pc:sldMk cId="2106038177" sldId="562"/>
            <ac:picMk id="239619" creationId="{00000000-0000-0000-0000-000000000000}"/>
          </ac:picMkLst>
        </pc:picChg>
        <pc:picChg chg="mod">
          <ac:chgData name="Tarkan AYDIN" userId="b9b93be9-b10a-4765-a2f4-9ef722cf671f" providerId="ADAL" clId="{F74CF826-997A-4F06-9C95-C67B8E7B7CCB}" dt="2020-10-27T15:32:26.568" v="1"/>
          <ac:picMkLst>
            <pc:docMk/>
            <pc:sldMk cId="2106038177" sldId="562"/>
            <ac:picMk id="239625" creationId="{00000000-0000-0000-0000-000000000000}"/>
          </ac:picMkLst>
        </pc:picChg>
        <pc:picChg chg="mod">
          <ac:chgData name="Tarkan AYDIN" userId="b9b93be9-b10a-4765-a2f4-9ef722cf671f" providerId="ADAL" clId="{F74CF826-997A-4F06-9C95-C67B8E7B7CCB}" dt="2020-10-27T15:32:26.568" v="1"/>
          <ac:picMkLst>
            <pc:docMk/>
            <pc:sldMk cId="2106038177" sldId="562"/>
            <ac:picMk id="239627" creationId="{00000000-0000-0000-0000-000000000000}"/>
          </ac:picMkLst>
        </pc:picChg>
        <pc:picChg chg="mod">
          <ac:chgData name="Tarkan AYDIN" userId="b9b93be9-b10a-4765-a2f4-9ef722cf671f" providerId="ADAL" clId="{F74CF826-997A-4F06-9C95-C67B8E7B7CCB}" dt="2020-10-27T15:32:26.568" v="1"/>
          <ac:picMkLst>
            <pc:docMk/>
            <pc:sldMk cId="2106038177" sldId="562"/>
            <ac:picMk id="239629" creationId="{00000000-0000-0000-0000-000000000000}"/>
          </ac:picMkLst>
        </pc:picChg>
      </pc:sldChg>
      <pc:sldChg chg="modSp mod modNotes">
        <pc:chgData name="Tarkan AYDIN" userId="b9b93be9-b10a-4765-a2f4-9ef722cf671f" providerId="ADAL" clId="{F74CF826-997A-4F06-9C95-C67B8E7B7CCB}" dt="2020-10-27T15:34:30.082" v="17"/>
        <pc:sldMkLst>
          <pc:docMk/>
          <pc:sldMk cId="1795453265" sldId="563"/>
        </pc:sldMkLst>
        <pc:spChg chg="mod">
          <ac:chgData name="Tarkan AYDIN" userId="b9b93be9-b10a-4765-a2f4-9ef722cf671f" providerId="ADAL" clId="{F74CF826-997A-4F06-9C95-C67B8E7B7CCB}" dt="2020-10-27T15:34:30.082" v="17"/>
          <ac:spMkLst>
            <pc:docMk/>
            <pc:sldMk cId="1795453265" sldId="563"/>
            <ac:spMk id="240642" creationId="{00000000-0000-0000-0000-000000000000}"/>
          </ac:spMkLst>
        </pc:spChg>
        <pc:spChg chg="mod">
          <ac:chgData name="Tarkan AYDIN" userId="b9b93be9-b10a-4765-a2f4-9ef722cf671f" providerId="ADAL" clId="{F74CF826-997A-4F06-9C95-C67B8E7B7CCB}" dt="2020-10-27T15:32:26.568" v="1"/>
          <ac:spMkLst>
            <pc:docMk/>
            <pc:sldMk cId="1795453265" sldId="563"/>
            <ac:spMk id="240646" creationId="{00000000-0000-0000-0000-000000000000}"/>
          </ac:spMkLst>
        </pc:spChg>
        <pc:spChg chg="mod">
          <ac:chgData name="Tarkan AYDIN" userId="b9b93be9-b10a-4765-a2f4-9ef722cf671f" providerId="ADAL" clId="{F74CF826-997A-4F06-9C95-C67B8E7B7CCB}" dt="2020-10-27T15:32:26.568" v="1"/>
          <ac:spMkLst>
            <pc:docMk/>
            <pc:sldMk cId="1795453265" sldId="563"/>
            <ac:spMk id="240648" creationId="{00000000-0000-0000-0000-000000000000}"/>
          </ac:spMkLst>
        </pc:spChg>
        <pc:spChg chg="mod">
          <ac:chgData name="Tarkan AYDIN" userId="b9b93be9-b10a-4765-a2f4-9ef722cf671f" providerId="ADAL" clId="{F74CF826-997A-4F06-9C95-C67B8E7B7CCB}" dt="2020-10-27T15:32:26.568" v="1"/>
          <ac:spMkLst>
            <pc:docMk/>
            <pc:sldMk cId="1795453265" sldId="563"/>
            <ac:spMk id="240650" creationId="{00000000-0000-0000-0000-000000000000}"/>
          </ac:spMkLst>
        </pc:spChg>
        <pc:spChg chg="mod">
          <ac:chgData name="Tarkan AYDIN" userId="b9b93be9-b10a-4765-a2f4-9ef722cf671f" providerId="ADAL" clId="{F74CF826-997A-4F06-9C95-C67B8E7B7CCB}" dt="2020-10-27T15:32:26.568" v="1"/>
          <ac:spMkLst>
            <pc:docMk/>
            <pc:sldMk cId="1795453265" sldId="563"/>
            <ac:spMk id="240651" creationId="{00000000-0000-0000-0000-000000000000}"/>
          </ac:spMkLst>
        </pc:spChg>
        <pc:spChg chg="mod">
          <ac:chgData name="Tarkan AYDIN" userId="b9b93be9-b10a-4765-a2f4-9ef722cf671f" providerId="ADAL" clId="{F74CF826-997A-4F06-9C95-C67B8E7B7CCB}" dt="2020-10-27T15:32:26.568" v="1"/>
          <ac:spMkLst>
            <pc:docMk/>
            <pc:sldMk cId="1795453265" sldId="563"/>
            <ac:spMk id="240652" creationId="{00000000-0000-0000-0000-000000000000}"/>
          </ac:spMkLst>
        </pc:spChg>
        <pc:picChg chg="mod">
          <ac:chgData name="Tarkan AYDIN" userId="b9b93be9-b10a-4765-a2f4-9ef722cf671f" providerId="ADAL" clId="{F74CF826-997A-4F06-9C95-C67B8E7B7CCB}" dt="2020-10-27T15:32:26.568" v="1"/>
          <ac:picMkLst>
            <pc:docMk/>
            <pc:sldMk cId="1795453265" sldId="563"/>
            <ac:picMk id="240643" creationId="{00000000-0000-0000-0000-000000000000}"/>
          </ac:picMkLst>
        </pc:picChg>
        <pc:picChg chg="mod">
          <ac:chgData name="Tarkan AYDIN" userId="b9b93be9-b10a-4765-a2f4-9ef722cf671f" providerId="ADAL" clId="{F74CF826-997A-4F06-9C95-C67B8E7B7CCB}" dt="2020-10-27T15:32:26.568" v="1"/>
          <ac:picMkLst>
            <pc:docMk/>
            <pc:sldMk cId="1795453265" sldId="563"/>
            <ac:picMk id="240644" creationId="{00000000-0000-0000-0000-000000000000}"/>
          </ac:picMkLst>
        </pc:picChg>
        <pc:picChg chg="mod">
          <ac:chgData name="Tarkan AYDIN" userId="b9b93be9-b10a-4765-a2f4-9ef722cf671f" providerId="ADAL" clId="{F74CF826-997A-4F06-9C95-C67B8E7B7CCB}" dt="2020-10-27T15:32:26.568" v="1"/>
          <ac:picMkLst>
            <pc:docMk/>
            <pc:sldMk cId="1795453265" sldId="563"/>
            <ac:picMk id="240645" creationId="{00000000-0000-0000-0000-000000000000}"/>
          </ac:picMkLst>
        </pc:picChg>
      </pc:sldChg>
      <pc:sldChg chg="modSp modNotes">
        <pc:chgData name="Tarkan AYDIN" userId="b9b93be9-b10a-4765-a2f4-9ef722cf671f" providerId="ADAL" clId="{F74CF826-997A-4F06-9C95-C67B8E7B7CCB}" dt="2020-10-27T15:34:30.082" v="17"/>
        <pc:sldMkLst>
          <pc:docMk/>
          <pc:sldMk cId="3370519116" sldId="564"/>
        </pc:sldMkLst>
        <pc:spChg chg="mod">
          <ac:chgData name="Tarkan AYDIN" userId="b9b93be9-b10a-4765-a2f4-9ef722cf671f" providerId="ADAL" clId="{F74CF826-997A-4F06-9C95-C67B8E7B7CCB}" dt="2020-10-27T15:34:30.082" v="17"/>
          <ac:spMkLst>
            <pc:docMk/>
            <pc:sldMk cId="3370519116" sldId="564"/>
            <ac:spMk id="241666" creationId="{00000000-0000-0000-0000-000000000000}"/>
          </ac:spMkLst>
        </pc:spChg>
        <pc:spChg chg="mod">
          <ac:chgData name="Tarkan AYDIN" userId="b9b93be9-b10a-4765-a2f4-9ef722cf671f" providerId="ADAL" clId="{F74CF826-997A-4F06-9C95-C67B8E7B7CCB}" dt="2020-10-27T15:32:26.568" v="1"/>
          <ac:spMkLst>
            <pc:docMk/>
            <pc:sldMk cId="3370519116" sldId="564"/>
            <ac:spMk id="241667" creationId="{00000000-0000-0000-0000-000000000000}"/>
          </ac:spMkLst>
        </pc:spChg>
        <pc:spChg chg="mod">
          <ac:chgData name="Tarkan AYDIN" userId="b9b93be9-b10a-4765-a2f4-9ef722cf671f" providerId="ADAL" clId="{F74CF826-997A-4F06-9C95-C67B8E7B7CCB}" dt="2020-10-27T15:32:26.568" v="1"/>
          <ac:spMkLst>
            <pc:docMk/>
            <pc:sldMk cId="3370519116" sldId="564"/>
            <ac:spMk id="241674" creationId="{00000000-0000-0000-0000-000000000000}"/>
          </ac:spMkLst>
        </pc:spChg>
        <pc:spChg chg="mod">
          <ac:chgData name="Tarkan AYDIN" userId="b9b93be9-b10a-4765-a2f4-9ef722cf671f" providerId="ADAL" clId="{F74CF826-997A-4F06-9C95-C67B8E7B7CCB}" dt="2020-10-27T15:32:26.568" v="1"/>
          <ac:spMkLst>
            <pc:docMk/>
            <pc:sldMk cId="3370519116" sldId="564"/>
            <ac:spMk id="241675" creationId="{00000000-0000-0000-0000-000000000000}"/>
          </ac:spMkLst>
        </pc:spChg>
        <pc:spChg chg="mod">
          <ac:chgData name="Tarkan AYDIN" userId="b9b93be9-b10a-4765-a2f4-9ef722cf671f" providerId="ADAL" clId="{F74CF826-997A-4F06-9C95-C67B8E7B7CCB}" dt="2020-10-27T15:32:26.568" v="1"/>
          <ac:spMkLst>
            <pc:docMk/>
            <pc:sldMk cId="3370519116" sldId="564"/>
            <ac:spMk id="241676" creationId="{00000000-0000-0000-0000-000000000000}"/>
          </ac:spMkLst>
        </pc:spChg>
        <pc:picChg chg="mod">
          <ac:chgData name="Tarkan AYDIN" userId="b9b93be9-b10a-4765-a2f4-9ef722cf671f" providerId="ADAL" clId="{F74CF826-997A-4F06-9C95-C67B8E7B7CCB}" dt="2020-10-27T15:32:26.568" v="1"/>
          <ac:picMkLst>
            <pc:docMk/>
            <pc:sldMk cId="3370519116" sldId="564"/>
            <ac:picMk id="241668" creationId="{00000000-0000-0000-0000-000000000000}"/>
          </ac:picMkLst>
        </pc:picChg>
        <pc:picChg chg="mod">
          <ac:chgData name="Tarkan AYDIN" userId="b9b93be9-b10a-4765-a2f4-9ef722cf671f" providerId="ADAL" clId="{F74CF826-997A-4F06-9C95-C67B8E7B7CCB}" dt="2020-10-27T15:32:26.568" v="1"/>
          <ac:picMkLst>
            <pc:docMk/>
            <pc:sldMk cId="3370519116" sldId="564"/>
            <ac:picMk id="241669" creationId="{00000000-0000-0000-0000-000000000000}"/>
          </ac:picMkLst>
        </pc:picChg>
        <pc:picChg chg="mod">
          <ac:chgData name="Tarkan AYDIN" userId="b9b93be9-b10a-4765-a2f4-9ef722cf671f" providerId="ADAL" clId="{F74CF826-997A-4F06-9C95-C67B8E7B7CCB}" dt="2020-10-27T15:32:26.568" v="1"/>
          <ac:picMkLst>
            <pc:docMk/>
            <pc:sldMk cId="3370519116" sldId="564"/>
            <ac:picMk id="241670" creationId="{00000000-0000-0000-0000-000000000000}"/>
          </ac:picMkLst>
        </pc:picChg>
        <pc:picChg chg="mod">
          <ac:chgData name="Tarkan AYDIN" userId="b9b93be9-b10a-4765-a2f4-9ef722cf671f" providerId="ADAL" clId="{F74CF826-997A-4F06-9C95-C67B8E7B7CCB}" dt="2020-10-27T15:32:26.568" v="1"/>
          <ac:picMkLst>
            <pc:docMk/>
            <pc:sldMk cId="3370519116" sldId="564"/>
            <ac:picMk id="241671" creationId="{00000000-0000-0000-0000-000000000000}"/>
          </ac:picMkLst>
        </pc:picChg>
        <pc:picChg chg="mod">
          <ac:chgData name="Tarkan AYDIN" userId="b9b93be9-b10a-4765-a2f4-9ef722cf671f" providerId="ADAL" clId="{F74CF826-997A-4F06-9C95-C67B8E7B7CCB}" dt="2020-10-27T15:32:26.568" v="1"/>
          <ac:picMkLst>
            <pc:docMk/>
            <pc:sldMk cId="3370519116" sldId="564"/>
            <ac:picMk id="241672" creationId="{00000000-0000-0000-0000-000000000000}"/>
          </ac:picMkLst>
        </pc:picChg>
        <pc:picChg chg="mod">
          <ac:chgData name="Tarkan AYDIN" userId="b9b93be9-b10a-4765-a2f4-9ef722cf671f" providerId="ADAL" clId="{F74CF826-997A-4F06-9C95-C67B8E7B7CCB}" dt="2020-10-27T15:32:26.568" v="1"/>
          <ac:picMkLst>
            <pc:docMk/>
            <pc:sldMk cId="3370519116" sldId="564"/>
            <ac:picMk id="241673" creationId="{00000000-0000-0000-0000-000000000000}"/>
          </ac:picMkLst>
        </pc:picChg>
      </pc:sldChg>
      <pc:sldChg chg="addSp modSp mod modAnim">
        <pc:chgData name="Tarkan AYDIN" userId="b9b93be9-b10a-4765-a2f4-9ef722cf671f" providerId="ADAL" clId="{F74CF826-997A-4F06-9C95-C67B8E7B7CCB}" dt="2020-10-27T15:40:45.237" v="29" actId="1076"/>
        <pc:sldMkLst>
          <pc:docMk/>
          <pc:sldMk cId="865348754" sldId="566"/>
        </pc:sldMkLst>
        <pc:spChg chg="mod">
          <ac:chgData name="Tarkan AYDIN" userId="b9b93be9-b10a-4765-a2f4-9ef722cf671f" providerId="ADAL" clId="{F74CF826-997A-4F06-9C95-C67B8E7B7CCB}" dt="2020-10-27T15:34:30.082" v="17"/>
          <ac:spMkLst>
            <pc:docMk/>
            <pc:sldMk cId="865348754" sldId="566"/>
            <ac:spMk id="2" creationId="{00000000-0000-0000-0000-000000000000}"/>
          </ac:spMkLst>
        </pc:spChg>
        <pc:spChg chg="mod">
          <ac:chgData name="Tarkan AYDIN" userId="b9b93be9-b10a-4765-a2f4-9ef722cf671f" providerId="ADAL" clId="{F74CF826-997A-4F06-9C95-C67B8E7B7CCB}" dt="2020-10-27T15:34:30.082" v="17"/>
          <ac:spMkLst>
            <pc:docMk/>
            <pc:sldMk cId="865348754" sldId="566"/>
            <ac:spMk id="3" creationId="{00000000-0000-0000-0000-000000000000}"/>
          </ac:spMkLst>
        </pc:spChg>
        <pc:spChg chg="add mod">
          <ac:chgData name="Tarkan AYDIN" userId="b9b93be9-b10a-4765-a2f4-9ef722cf671f" providerId="ADAL" clId="{F74CF826-997A-4F06-9C95-C67B8E7B7CCB}" dt="2020-10-27T15:40:45.237" v="29" actId="1076"/>
          <ac:spMkLst>
            <pc:docMk/>
            <pc:sldMk cId="865348754" sldId="566"/>
            <ac:spMk id="5" creationId="{07BF03B3-8034-4FEA-86CF-B161F6451DD8}"/>
          </ac:spMkLst>
        </pc:spChg>
        <pc:graphicFrameChg chg="add mod">
          <ac:chgData name="Tarkan AYDIN" userId="b9b93be9-b10a-4765-a2f4-9ef722cf671f" providerId="ADAL" clId="{F74CF826-997A-4F06-9C95-C67B8E7B7CCB}" dt="2020-10-27T15:40:45.237" v="29" actId="1076"/>
          <ac:graphicFrameMkLst>
            <pc:docMk/>
            <pc:sldMk cId="865348754" sldId="566"/>
            <ac:graphicFrameMk id="6" creationId="{85332A6D-634F-49DD-8C81-75E3F8B96455}"/>
          </ac:graphicFrameMkLst>
        </pc:graphicFrameChg>
        <pc:picChg chg="add mod">
          <ac:chgData name="Tarkan AYDIN" userId="b9b93be9-b10a-4765-a2f4-9ef722cf671f" providerId="ADAL" clId="{F74CF826-997A-4F06-9C95-C67B8E7B7CCB}" dt="2020-10-27T15:40:45.237" v="29" actId="1076"/>
          <ac:picMkLst>
            <pc:docMk/>
            <pc:sldMk cId="865348754" sldId="566"/>
            <ac:picMk id="4" creationId="{A7036799-FD0B-47F8-9702-AB4E810BA714}"/>
          </ac:picMkLst>
        </pc:picChg>
      </pc:sldChg>
      <pc:sldChg chg="modSp mod">
        <pc:chgData name="Tarkan AYDIN" userId="b9b93be9-b10a-4765-a2f4-9ef722cf671f" providerId="ADAL" clId="{F74CF826-997A-4F06-9C95-C67B8E7B7CCB}" dt="2020-10-27T15:34:30.082" v="17"/>
        <pc:sldMkLst>
          <pc:docMk/>
          <pc:sldMk cId="1408524452" sldId="567"/>
        </pc:sldMkLst>
        <pc:spChg chg="mod">
          <ac:chgData name="Tarkan AYDIN" userId="b9b93be9-b10a-4765-a2f4-9ef722cf671f" providerId="ADAL" clId="{F74CF826-997A-4F06-9C95-C67B8E7B7CCB}" dt="2020-10-27T15:34:30.082" v="17"/>
          <ac:spMkLst>
            <pc:docMk/>
            <pc:sldMk cId="1408524452" sldId="567"/>
            <ac:spMk id="2" creationId="{00000000-0000-0000-0000-000000000000}"/>
          </ac:spMkLst>
        </pc:spChg>
        <pc:spChg chg="mod">
          <ac:chgData name="Tarkan AYDIN" userId="b9b93be9-b10a-4765-a2f4-9ef722cf671f" providerId="ADAL" clId="{F74CF826-997A-4F06-9C95-C67B8E7B7CCB}" dt="2020-10-27T15:34:30.082" v="17"/>
          <ac:spMkLst>
            <pc:docMk/>
            <pc:sldMk cId="1408524452" sldId="567"/>
            <ac:spMk id="3" creationId="{00000000-0000-0000-0000-000000000000}"/>
          </ac:spMkLst>
        </pc:spChg>
        <pc:picChg chg="mod">
          <ac:chgData name="Tarkan AYDIN" userId="b9b93be9-b10a-4765-a2f4-9ef722cf671f" providerId="ADAL" clId="{F74CF826-997A-4F06-9C95-C67B8E7B7CCB}" dt="2020-10-27T15:32:26.568" v="1"/>
          <ac:picMkLst>
            <pc:docMk/>
            <pc:sldMk cId="1408524452" sldId="567"/>
            <ac:picMk id="7" creationId="{00000000-0000-0000-0000-000000000000}"/>
          </ac:picMkLst>
        </pc:picChg>
      </pc:sldChg>
      <pc:sldChg chg="modSp">
        <pc:chgData name="Tarkan AYDIN" userId="b9b93be9-b10a-4765-a2f4-9ef722cf671f" providerId="ADAL" clId="{F74CF826-997A-4F06-9C95-C67B8E7B7CCB}" dt="2020-10-27T15:34:30.082" v="17"/>
        <pc:sldMkLst>
          <pc:docMk/>
          <pc:sldMk cId="859737342" sldId="568"/>
        </pc:sldMkLst>
        <pc:spChg chg="mod">
          <ac:chgData name="Tarkan AYDIN" userId="b9b93be9-b10a-4765-a2f4-9ef722cf671f" providerId="ADAL" clId="{F74CF826-997A-4F06-9C95-C67B8E7B7CCB}" dt="2020-10-27T15:34:30.082" v="17"/>
          <ac:spMkLst>
            <pc:docMk/>
            <pc:sldMk cId="859737342" sldId="568"/>
            <ac:spMk id="2" creationId="{00000000-0000-0000-0000-000000000000}"/>
          </ac:spMkLst>
        </pc:spChg>
        <pc:spChg chg="mod">
          <ac:chgData name="Tarkan AYDIN" userId="b9b93be9-b10a-4765-a2f4-9ef722cf671f" providerId="ADAL" clId="{F74CF826-997A-4F06-9C95-C67B8E7B7CCB}" dt="2020-10-27T15:34:30.082" v="17"/>
          <ac:spMkLst>
            <pc:docMk/>
            <pc:sldMk cId="859737342" sldId="568"/>
            <ac:spMk id="3" creationId="{00000000-0000-0000-0000-000000000000}"/>
          </ac:spMkLst>
        </pc:spChg>
        <pc:picChg chg="mod">
          <ac:chgData name="Tarkan AYDIN" userId="b9b93be9-b10a-4765-a2f4-9ef722cf671f" providerId="ADAL" clId="{F74CF826-997A-4F06-9C95-C67B8E7B7CCB}" dt="2020-10-27T15:32:26.568" v="1"/>
          <ac:picMkLst>
            <pc:docMk/>
            <pc:sldMk cId="859737342" sldId="568"/>
            <ac:picMk id="10" creationId="{00000000-0000-0000-0000-000000000000}"/>
          </ac:picMkLst>
        </pc:picChg>
      </pc:sldChg>
      <pc:sldChg chg="modSp">
        <pc:chgData name="Tarkan AYDIN" userId="b9b93be9-b10a-4765-a2f4-9ef722cf671f" providerId="ADAL" clId="{F74CF826-997A-4F06-9C95-C67B8E7B7CCB}" dt="2020-10-27T15:34:30.082" v="17"/>
        <pc:sldMkLst>
          <pc:docMk/>
          <pc:sldMk cId="3838338899" sldId="569"/>
        </pc:sldMkLst>
        <pc:spChg chg="mod">
          <ac:chgData name="Tarkan AYDIN" userId="b9b93be9-b10a-4765-a2f4-9ef722cf671f" providerId="ADAL" clId="{F74CF826-997A-4F06-9C95-C67B8E7B7CCB}" dt="2020-10-27T15:34:30.082" v="17"/>
          <ac:spMkLst>
            <pc:docMk/>
            <pc:sldMk cId="3838338899" sldId="569"/>
            <ac:spMk id="2" creationId="{00000000-0000-0000-0000-000000000000}"/>
          </ac:spMkLst>
        </pc:spChg>
        <pc:spChg chg="mod">
          <ac:chgData name="Tarkan AYDIN" userId="b9b93be9-b10a-4765-a2f4-9ef722cf671f" providerId="ADAL" clId="{F74CF826-997A-4F06-9C95-C67B8E7B7CCB}" dt="2020-10-27T15:34:30.082" v="17"/>
          <ac:spMkLst>
            <pc:docMk/>
            <pc:sldMk cId="3838338899" sldId="569"/>
            <ac:spMk id="3" creationId="{00000000-0000-0000-0000-000000000000}"/>
          </ac:spMkLst>
        </pc:spChg>
        <pc:picChg chg="mod">
          <ac:chgData name="Tarkan AYDIN" userId="b9b93be9-b10a-4765-a2f4-9ef722cf671f" providerId="ADAL" clId="{F74CF826-997A-4F06-9C95-C67B8E7B7CCB}" dt="2020-10-27T15:32:26.568" v="1"/>
          <ac:picMkLst>
            <pc:docMk/>
            <pc:sldMk cId="3838338899" sldId="569"/>
            <ac:picMk id="8" creationId="{00000000-0000-0000-0000-000000000000}"/>
          </ac:picMkLst>
        </pc:picChg>
      </pc:sldChg>
      <pc:sldChg chg="modSp add del">
        <pc:chgData name="Tarkan AYDIN" userId="b9b93be9-b10a-4765-a2f4-9ef722cf671f" providerId="ADAL" clId="{F74CF826-997A-4F06-9C95-C67B8E7B7CCB}" dt="2020-10-27T15:43:55.229" v="37" actId="47"/>
        <pc:sldMkLst>
          <pc:docMk/>
          <pc:sldMk cId="2609184664" sldId="570"/>
        </pc:sldMkLst>
        <pc:spChg chg="mod">
          <ac:chgData name="Tarkan AYDIN" userId="b9b93be9-b10a-4765-a2f4-9ef722cf671f" providerId="ADAL" clId="{F74CF826-997A-4F06-9C95-C67B8E7B7CCB}" dt="2020-10-27T15:34:30.082" v="17"/>
          <ac:spMkLst>
            <pc:docMk/>
            <pc:sldMk cId="2609184664" sldId="570"/>
            <ac:spMk id="2" creationId="{00000000-0000-0000-0000-000000000000}"/>
          </ac:spMkLst>
        </pc:spChg>
        <pc:spChg chg="mod">
          <ac:chgData name="Tarkan AYDIN" userId="b9b93be9-b10a-4765-a2f4-9ef722cf671f" providerId="ADAL" clId="{F74CF826-997A-4F06-9C95-C67B8E7B7CCB}" dt="2020-10-27T15:34:30.082" v="17"/>
          <ac:spMkLst>
            <pc:docMk/>
            <pc:sldMk cId="2609184664" sldId="570"/>
            <ac:spMk id="3" creationId="{00000000-0000-0000-0000-000000000000}"/>
          </ac:spMkLst>
        </pc:spChg>
        <pc:spChg chg="mod">
          <ac:chgData name="Tarkan AYDIN" userId="b9b93be9-b10a-4765-a2f4-9ef722cf671f" providerId="ADAL" clId="{F74CF826-997A-4F06-9C95-C67B8E7B7CCB}" dt="2020-10-27T15:32:26.568" v="1"/>
          <ac:spMkLst>
            <pc:docMk/>
            <pc:sldMk cId="2609184664" sldId="570"/>
            <ac:spMk id="9" creationId="{00000000-0000-0000-0000-000000000000}"/>
          </ac:spMkLst>
        </pc:spChg>
      </pc:sldChg>
      <pc:sldChg chg="modSp mod">
        <pc:chgData name="Tarkan AYDIN" userId="b9b93be9-b10a-4765-a2f4-9ef722cf671f" providerId="ADAL" clId="{F74CF826-997A-4F06-9C95-C67B8E7B7CCB}" dt="2020-10-27T15:43:53.191" v="35" actId="1038"/>
        <pc:sldMkLst>
          <pc:docMk/>
          <pc:sldMk cId="489228990" sldId="571"/>
        </pc:sldMkLst>
        <pc:spChg chg="mod">
          <ac:chgData name="Tarkan AYDIN" userId="b9b93be9-b10a-4765-a2f4-9ef722cf671f" providerId="ADAL" clId="{F74CF826-997A-4F06-9C95-C67B8E7B7CCB}" dt="2020-10-27T15:34:30.082" v="17"/>
          <ac:spMkLst>
            <pc:docMk/>
            <pc:sldMk cId="489228990" sldId="571"/>
            <ac:spMk id="2" creationId="{00000000-0000-0000-0000-000000000000}"/>
          </ac:spMkLst>
        </pc:spChg>
        <pc:spChg chg="mod">
          <ac:chgData name="Tarkan AYDIN" userId="b9b93be9-b10a-4765-a2f4-9ef722cf671f" providerId="ADAL" clId="{F74CF826-997A-4F06-9C95-C67B8E7B7CCB}" dt="2020-10-27T15:34:30.082" v="17"/>
          <ac:spMkLst>
            <pc:docMk/>
            <pc:sldMk cId="489228990" sldId="571"/>
            <ac:spMk id="3" creationId="{00000000-0000-0000-0000-000000000000}"/>
          </ac:spMkLst>
        </pc:spChg>
        <pc:picChg chg="mod">
          <ac:chgData name="Tarkan AYDIN" userId="b9b93be9-b10a-4765-a2f4-9ef722cf671f" providerId="ADAL" clId="{F74CF826-997A-4F06-9C95-C67B8E7B7CCB}" dt="2020-10-27T15:43:53.191" v="35" actId="1038"/>
          <ac:picMkLst>
            <pc:docMk/>
            <pc:sldMk cId="489228990" sldId="571"/>
            <ac:picMk id="8" creationId="{00000000-0000-0000-0000-000000000000}"/>
          </ac:picMkLst>
        </pc:picChg>
      </pc:sldChg>
      <pc:sldChg chg="modSp">
        <pc:chgData name="Tarkan AYDIN" userId="b9b93be9-b10a-4765-a2f4-9ef722cf671f" providerId="ADAL" clId="{F74CF826-997A-4F06-9C95-C67B8E7B7CCB}" dt="2020-10-27T15:34:30.082" v="17"/>
        <pc:sldMkLst>
          <pc:docMk/>
          <pc:sldMk cId="1083063403" sldId="572"/>
        </pc:sldMkLst>
        <pc:spChg chg="mod">
          <ac:chgData name="Tarkan AYDIN" userId="b9b93be9-b10a-4765-a2f4-9ef722cf671f" providerId="ADAL" clId="{F74CF826-997A-4F06-9C95-C67B8E7B7CCB}" dt="2020-10-27T15:34:30.082" v="17"/>
          <ac:spMkLst>
            <pc:docMk/>
            <pc:sldMk cId="1083063403" sldId="572"/>
            <ac:spMk id="2" creationId="{00000000-0000-0000-0000-000000000000}"/>
          </ac:spMkLst>
        </pc:spChg>
        <pc:spChg chg="mod">
          <ac:chgData name="Tarkan AYDIN" userId="b9b93be9-b10a-4765-a2f4-9ef722cf671f" providerId="ADAL" clId="{F74CF826-997A-4F06-9C95-C67B8E7B7CCB}" dt="2020-10-27T15:34:30.082" v="17"/>
          <ac:spMkLst>
            <pc:docMk/>
            <pc:sldMk cId="1083063403" sldId="572"/>
            <ac:spMk id="3" creationId="{00000000-0000-0000-0000-000000000000}"/>
          </ac:spMkLst>
        </pc:spChg>
        <pc:picChg chg="mod">
          <ac:chgData name="Tarkan AYDIN" userId="b9b93be9-b10a-4765-a2f4-9ef722cf671f" providerId="ADAL" clId="{F74CF826-997A-4F06-9C95-C67B8E7B7CCB}" dt="2020-10-27T15:32:26.568" v="1"/>
          <ac:picMkLst>
            <pc:docMk/>
            <pc:sldMk cId="1083063403" sldId="572"/>
            <ac:picMk id="7" creationId="{00000000-0000-0000-0000-000000000000}"/>
          </ac:picMkLst>
        </pc:picChg>
        <pc:picChg chg="mod">
          <ac:chgData name="Tarkan AYDIN" userId="b9b93be9-b10a-4765-a2f4-9ef722cf671f" providerId="ADAL" clId="{F74CF826-997A-4F06-9C95-C67B8E7B7CCB}" dt="2020-10-27T15:32:26.568" v="1"/>
          <ac:picMkLst>
            <pc:docMk/>
            <pc:sldMk cId="1083063403" sldId="572"/>
            <ac:picMk id="10" creationId="{00000000-0000-0000-0000-000000000000}"/>
          </ac:picMkLst>
        </pc:picChg>
      </pc:sldChg>
      <pc:sldChg chg="modSp">
        <pc:chgData name="Tarkan AYDIN" userId="b9b93be9-b10a-4765-a2f4-9ef722cf671f" providerId="ADAL" clId="{F74CF826-997A-4F06-9C95-C67B8E7B7CCB}" dt="2020-10-27T15:34:30.082" v="17"/>
        <pc:sldMkLst>
          <pc:docMk/>
          <pc:sldMk cId="2516544186" sldId="573"/>
        </pc:sldMkLst>
        <pc:spChg chg="mod">
          <ac:chgData name="Tarkan AYDIN" userId="b9b93be9-b10a-4765-a2f4-9ef722cf671f" providerId="ADAL" clId="{F74CF826-997A-4F06-9C95-C67B8E7B7CCB}" dt="2020-10-27T15:34:30.082" v="17"/>
          <ac:spMkLst>
            <pc:docMk/>
            <pc:sldMk cId="2516544186" sldId="573"/>
            <ac:spMk id="2" creationId="{00000000-0000-0000-0000-000000000000}"/>
          </ac:spMkLst>
        </pc:spChg>
        <pc:spChg chg="mod">
          <ac:chgData name="Tarkan AYDIN" userId="b9b93be9-b10a-4765-a2f4-9ef722cf671f" providerId="ADAL" clId="{F74CF826-997A-4F06-9C95-C67B8E7B7CCB}" dt="2020-10-27T15:34:30.082" v="17"/>
          <ac:spMkLst>
            <pc:docMk/>
            <pc:sldMk cId="2516544186" sldId="573"/>
            <ac:spMk id="3" creationId="{00000000-0000-0000-0000-000000000000}"/>
          </ac:spMkLst>
        </pc:spChg>
      </pc:sldChg>
      <pc:sldChg chg="modSp">
        <pc:chgData name="Tarkan AYDIN" userId="b9b93be9-b10a-4765-a2f4-9ef722cf671f" providerId="ADAL" clId="{F74CF826-997A-4F06-9C95-C67B8E7B7CCB}" dt="2020-10-27T15:34:30.082" v="17"/>
        <pc:sldMkLst>
          <pc:docMk/>
          <pc:sldMk cId="3571715307" sldId="574"/>
        </pc:sldMkLst>
        <pc:spChg chg="mod">
          <ac:chgData name="Tarkan AYDIN" userId="b9b93be9-b10a-4765-a2f4-9ef722cf671f" providerId="ADAL" clId="{F74CF826-997A-4F06-9C95-C67B8E7B7CCB}" dt="2020-10-27T15:34:30.082" v="17"/>
          <ac:spMkLst>
            <pc:docMk/>
            <pc:sldMk cId="3571715307" sldId="574"/>
            <ac:spMk id="2" creationId="{00000000-0000-0000-0000-000000000000}"/>
          </ac:spMkLst>
        </pc:spChg>
        <pc:spChg chg="mod">
          <ac:chgData name="Tarkan AYDIN" userId="b9b93be9-b10a-4765-a2f4-9ef722cf671f" providerId="ADAL" clId="{F74CF826-997A-4F06-9C95-C67B8E7B7CCB}" dt="2020-10-27T15:34:30.082" v="17"/>
          <ac:spMkLst>
            <pc:docMk/>
            <pc:sldMk cId="3571715307" sldId="574"/>
            <ac:spMk id="3" creationId="{00000000-0000-0000-0000-000000000000}"/>
          </ac:spMkLst>
        </pc:spChg>
        <pc:spChg chg="mod">
          <ac:chgData name="Tarkan AYDIN" userId="b9b93be9-b10a-4765-a2f4-9ef722cf671f" providerId="ADAL" clId="{F74CF826-997A-4F06-9C95-C67B8E7B7CCB}" dt="2020-10-27T15:32:26.568" v="1"/>
          <ac:spMkLst>
            <pc:docMk/>
            <pc:sldMk cId="3571715307" sldId="574"/>
            <ac:spMk id="11" creationId="{00000000-0000-0000-0000-000000000000}"/>
          </ac:spMkLst>
        </pc:spChg>
        <pc:picChg chg="mod">
          <ac:chgData name="Tarkan AYDIN" userId="b9b93be9-b10a-4765-a2f4-9ef722cf671f" providerId="ADAL" clId="{F74CF826-997A-4F06-9C95-C67B8E7B7CCB}" dt="2020-10-27T15:32:26.568" v="1"/>
          <ac:picMkLst>
            <pc:docMk/>
            <pc:sldMk cId="3571715307" sldId="574"/>
            <ac:picMk id="8" creationId="{00000000-0000-0000-0000-000000000000}"/>
          </ac:picMkLst>
        </pc:picChg>
      </pc:sldChg>
      <pc:sldChg chg="modSp">
        <pc:chgData name="Tarkan AYDIN" userId="b9b93be9-b10a-4765-a2f4-9ef722cf671f" providerId="ADAL" clId="{F74CF826-997A-4F06-9C95-C67B8E7B7CCB}" dt="2020-10-27T15:34:30.082" v="17"/>
        <pc:sldMkLst>
          <pc:docMk/>
          <pc:sldMk cId="1441520236" sldId="575"/>
        </pc:sldMkLst>
        <pc:spChg chg="mod">
          <ac:chgData name="Tarkan AYDIN" userId="b9b93be9-b10a-4765-a2f4-9ef722cf671f" providerId="ADAL" clId="{F74CF826-997A-4F06-9C95-C67B8E7B7CCB}" dt="2020-10-27T15:34:30.082" v="17"/>
          <ac:spMkLst>
            <pc:docMk/>
            <pc:sldMk cId="1441520236" sldId="575"/>
            <ac:spMk id="2" creationId="{00000000-0000-0000-0000-000000000000}"/>
          </ac:spMkLst>
        </pc:spChg>
        <pc:spChg chg="mod">
          <ac:chgData name="Tarkan AYDIN" userId="b9b93be9-b10a-4765-a2f4-9ef722cf671f" providerId="ADAL" clId="{F74CF826-997A-4F06-9C95-C67B8E7B7CCB}" dt="2020-10-27T15:34:30.082" v="17"/>
          <ac:spMkLst>
            <pc:docMk/>
            <pc:sldMk cId="1441520236" sldId="575"/>
            <ac:spMk id="3" creationId="{00000000-0000-0000-0000-000000000000}"/>
          </ac:spMkLst>
        </pc:spChg>
        <pc:picChg chg="mod">
          <ac:chgData name="Tarkan AYDIN" userId="b9b93be9-b10a-4765-a2f4-9ef722cf671f" providerId="ADAL" clId="{F74CF826-997A-4F06-9C95-C67B8E7B7CCB}" dt="2020-10-27T15:32:26.568" v="1"/>
          <ac:picMkLst>
            <pc:docMk/>
            <pc:sldMk cId="1441520236" sldId="575"/>
            <ac:picMk id="8" creationId="{00000000-0000-0000-0000-000000000000}"/>
          </ac:picMkLst>
        </pc:picChg>
      </pc:sldChg>
      <pc:sldChg chg="modSp">
        <pc:chgData name="Tarkan AYDIN" userId="b9b93be9-b10a-4765-a2f4-9ef722cf671f" providerId="ADAL" clId="{F74CF826-997A-4F06-9C95-C67B8E7B7CCB}" dt="2020-10-27T15:34:30.082" v="17"/>
        <pc:sldMkLst>
          <pc:docMk/>
          <pc:sldMk cId="1636325711" sldId="576"/>
        </pc:sldMkLst>
        <pc:spChg chg="mod">
          <ac:chgData name="Tarkan AYDIN" userId="b9b93be9-b10a-4765-a2f4-9ef722cf671f" providerId="ADAL" clId="{F74CF826-997A-4F06-9C95-C67B8E7B7CCB}" dt="2020-10-27T15:34:30.082" v="17"/>
          <ac:spMkLst>
            <pc:docMk/>
            <pc:sldMk cId="1636325711" sldId="576"/>
            <ac:spMk id="2" creationId="{00000000-0000-0000-0000-000000000000}"/>
          </ac:spMkLst>
        </pc:spChg>
        <pc:spChg chg="mod">
          <ac:chgData name="Tarkan AYDIN" userId="b9b93be9-b10a-4765-a2f4-9ef722cf671f" providerId="ADAL" clId="{F74CF826-997A-4F06-9C95-C67B8E7B7CCB}" dt="2020-10-27T15:34:30.082" v="17"/>
          <ac:spMkLst>
            <pc:docMk/>
            <pc:sldMk cId="1636325711" sldId="576"/>
            <ac:spMk id="3" creationId="{00000000-0000-0000-0000-000000000000}"/>
          </ac:spMkLst>
        </pc:spChg>
        <pc:picChg chg="mod">
          <ac:chgData name="Tarkan AYDIN" userId="b9b93be9-b10a-4765-a2f4-9ef722cf671f" providerId="ADAL" clId="{F74CF826-997A-4F06-9C95-C67B8E7B7CCB}" dt="2020-10-27T15:32:26.568" v="1"/>
          <ac:picMkLst>
            <pc:docMk/>
            <pc:sldMk cId="1636325711" sldId="576"/>
            <ac:picMk id="9" creationId="{00000000-0000-0000-0000-000000000000}"/>
          </ac:picMkLst>
        </pc:picChg>
        <pc:picChg chg="mod">
          <ac:chgData name="Tarkan AYDIN" userId="b9b93be9-b10a-4765-a2f4-9ef722cf671f" providerId="ADAL" clId="{F74CF826-997A-4F06-9C95-C67B8E7B7CCB}" dt="2020-10-27T15:32:26.568" v="1"/>
          <ac:picMkLst>
            <pc:docMk/>
            <pc:sldMk cId="1636325711" sldId="576"/>
            <ac:picMk id="11" creationId="{00000000-0000-0000-0000-000000000000}"/>
          </ac:picMkLst>
        </pc:picChg>
      </pc:sldChg>
      <pc:sldChg chg="modSp">
        <pc:chgData name="Tarkan AYDIN" userId="b9b93be9-b10a-4765-a2f4-9ef722cf671f" providerId="ADAL" clId="{F74CF826-997A-4F06-9C95-C67B8E7B7CCB}" dt="2020-10-27T15:34:30.082" v="17"/>
        <pc:sldMkLst>
          <pc:docMk/>
          <pc:sldMk cId="4214738595" sldId="577"/>
        </pc:sldMkLst>
        <pc:spChg chg="mod">
          <ac:chgData name="Tarkan AYDIN" userId="b9b93be9-b10a-4765-a2f4-9ef722cf671f" providerId="ADAL" clId="{F74CF826-997A-4F06-9C95-C67B8E7B7CCB}" dt="2020-10-27T15:34:30.082" v="17"/>
          <ac:spMkLst>
            <pc:docMk/>
            <pc:sldMk cId="4214738595" sldId="577"/>
            <ac:spMk id="2" creationId="{00000000-0000-0000-0000-000000000000}"/>
          </ac:spMkLst>
        </pc:spChg>
        <pc:spChg chg="mod">
          <ac:chgData name="Tarkan AYDIN" userId="b9b93be9-b10a-4765-a2f4-9ef722cf671f" providerId="ADAL" clId="{F74CF826-997A-4F06-9C95-C67B8E7B7CCB}" dt="2020-10-27T15:34:30.082" v="17"/>
          <ac:spMkLst>
            <pc:docMk/>
            <pc:sldMk cId="4214738595" sldId="577"/>
            <ac:spMk id="3" creationId="{00000000-0000-0000-0000-000000000000}"/>
          </ac:spMkLst>
        </pc:spChg>
        <pc:spChg chg="mod">
          <ac:chgData name="Tarkan AYDIN" userId="b9b93be9-b10a-4765-a2f4-9ef722cf671f" providerId="ADAL" clId="{F74CF826-997A-4F06-9C95-C67B8E7B7CCB}" dt="2020-10-27T15:32:26.568" v="1"/>
          <ac:spMkLst>
            <pc:docMk/>
            <pc:sldMk cId="4214738595" sldId="577"/>
            <ac:spMk id="12" creationId="{00000000-0000-0000-0000-000000000000}"/>
          </ac:spMkLst>
        </pc:spChg>
        <pc:picChg chg="mod">
          <ac:chgData name="Tarkan AYDIN" userId="b9b93be9-b10a-4765-a2f4-9ef722cf671f" providerId="ADAL" clId="{F74CF826-997A-4F06-9C95-C67B8E7B7CCB}" dt="2020-10-27T15:32:26.568" v="1"/>
          <ac:picMkLst>
            <pc:docMk/>
            <pc:sldMk cId="4214738595" sldId="577"/>
            <ac:picMk id="7" creationId="{00000000-0000-0000-0000-000000000000}"/>
          </ac:picMkLst>
        </pc:picChg>
        <pc:picChg chg="mod">
          <ac:chgData name="Tarkan AYDIN" userId="b9b93be9-b10a-4765-a2f4-9ef722cf671f" providerId="ADAL" clId="{F74CF826-997A-4F06-9C95-C67B8E7B7CCB}" dt="2020-10-27T15:32:26.568" v="1"/>
          <ac:picMkLst>
            <pc:docMk/>
            <pc:sldMk cId="4214738595" sldId="577"/>
            <ac:picMk id="11" creationId="{00000000-0000-0000-0000-000000000000}"/>
          </ac:picMkLst>
        </pc:picChg>
      </pc:sldChg>
      <pc:sldChg chg="modSp">
        <pc:chgData name="Tarkan AYDIN" userId="b9b93be9-b10a-4765-a2f4-9ef722cf671f" providerId="ADAL" clId="{F74CF826-997A-4F06-9C95-C67B8E7B7CCB}" dt="2020-10-27T15:34:30.082" v="17"/>
        <pc:sldMkLst>
          <pc:docMk/>
          <pc:sldMk cId="3366779185" sldId="578"/>
        </pc:sldMkLst>
        <pc:spChg chg="mod">
          <ac:chgData name="Tarkan AYDIN" userId="b9b93be9-b10a-4765-a2f4-9ef722cf671f" providerId="ADAL" clId="{F74CF826-997A-4F06-9C95-C67B8E7B7CCB}" dt="2020-10-27T15:34:30.082" v="17"/>
          <ac:spMkLst>
            <pc:docMk/>
            <pc:sldMk cId="3366779185" sldId="578"/>
            <ac:spMk id="2" creationId="{00000000-0000-0000-0000-000000000000}"/>
          </ac:spMkLst>
        </pc:spChg>
        <pc:spChg chg="mod">
          <ac:chgData name="Tarkan AYDIN" userId="b9b93be9-b10a-4765-a2f4-9ef722cf671f" providerId="ADAL" clId="{F74CF826-997A-4F06-9C95-C67B8E7B7CCB}" dt="2020-10-27T15:34:30.082" v="17"/>
          <ac:spMkLst>
            <pc:docMk/>
            <pc:sldMk cId="3366779185" sldId="578"/>
            <ac:spMk id="3" creationId="{00000000-0000-0000-0000-000000000000}"/>
          </ac:spMkLst>
        </pc:spChg>
        <pc:picChg chg="mod">
          <ac:chgData name="Tarkan AYDIN" userId="b9b93be9-b10a-4765-a2f4-9ef722cf671f" providerId="ADAL" clId="{F74CF826-997A-4F06-9C95-C67B8E7B7CCB}" dt="2020-10-27T15:32:26.568" v="1"/>
          <ac:picMkLst>
            <pc:docMk/>
            <pc:sldMk cId="3366779185" sldId="578"/>
            <ac:picMk id="507908" creationId="{00000000-0000-0000-0000-000000000000}"/>
          </ac:picMkLst>
        </pc:picChg>
        <pc:picChg chg="mod">
          <ac:chgData name="Tarkan AYDIN" userId="b9b93be9-b10a-4765-a2f4-9ef722cf671f" providerId="ADAL" clId="{F74CF826-997A-4F06-9C95-C67B8E7B7CCB}" dt="2020-10-27T15:32:26.568" v="1"/>
          <ac:picMkLst>
            <pc:docMk/>
            <pc:sldMk cId="3366779185" sldId="578"/>
            <ac:picMk id="507910" creationId="{00000000-0000-0000-0000-000000000000}"/>
          </ac:picMkLst>
        </pc:picChg>
        <pc:picChg chg="mod">
          <ac:chgData name="Tarkan AYDIN" userId="b9b93be9-b10a-4765-a2f4-9ef722cf671f" providerId="ADAL" clId="{F74CF826-997A-4F06-9C95-C67B8E7B7CCB}" dt="2020-10-27T15:32:26.568" v="1"/>
          <ac:picMkLst>
            <pc:docMk/>
            <pc:sldMk cId="3366779185" sldId="578"/>
            <ac:picMk id="507912" creationId="{00000000-0000-0000-0000-000000000000}"/>
          </ac:picMkLst>
        </pc:picChg>
      </pc:sldChg>
      <pc:sldChg chg="modSp">
        <pc:chgData name="Tarkan AYDIN" userId="b9b93be9-b10a-4765-a2f4-9ef722cf671f" providerId="ADAL" clId="{F74CF826-997A-4F06-9C95-C67B8E7B7CCB}" dt="2020-10-27T15:34:30.082" v="17"/>
        <pc:sldMkLst>
          <pc:docMk/>
          <pc:sldMk cId="3741353033" sldId="579"/>
        </pc:sldMkLst>
        <pc:spChg chg="mod">
          <ac:chgData name="Tarkan AYDIN" userId="b9b93be9-b10a-4765-a2f4-9ef722cf671f" providerId="ADAL" clId="{F74CF826-997A-4F06-9C95-C67B8E7B7CCB}" dt="2020-10-27T15:34:30.082" v="17"/>
          <ac:spMkLst>
            <pc:docMk/>
            <pc:sldMk cId="3741353033" sldId="579"/>
            <ac:spMk id="2" creationId="{00000000-0000-0000-0000-000000000000}"/>
          </ac:spMkLst>
        </pc:spChg>
        <pc:spChg chg="mod">
          <ac:chgData name="Tarkan AYDIN" userId="b9b93be9-b10a-4765-a2f4-9ef722cf671f" providerId="ADAL" clId="{F74CF826-997A-4F06-9C95-C67B8E7B7CCB}" dt="2020-10-27T15:34:30.082" v="17"/>
          <ac:spMkLst>
            <pc:docMk/>
            <pc:sldMk cId="3741353033" sldId="579"/>
            <ac:spMk id="3" creationId="{00000000-0000-0000-0000-000000000000}"/>
          </ac:spMkLst>
        </pc:spChg>
        <pc:spChg chg="mod">
          <ac:chgData name="Tarkan AYDIN" userId="b9b93be9-b10a-4765-a2f4-9ef722cf671f" providerId="ADAL" clId="{F74CF826-997A-4F06-9C95-C67B8E7B7CCB}" dt="2020-10-27T15:32:26.568" v="1"/>
          <ac:spMkLst>
            <pc:docMk/>
            <pc:sldMk cId="3741353033" sldId="579"/>
            <ac:spMk id="8" creationId="{00000000-0000-0000-0000-000000000000}"/>
          </ac:spMkLst>
        </pc:spChg>
        <pc:picChg chg="mod">
          <ac:chgData name="Tarkan AYDIN" userId="b9b93be9-b10a-4765-a2f4-9ef722cf671f" providerId="ADAL" clId="{F74CF826-997A-4F06-9C95-C67B8E7B7CCB}" dt="2020-10-27T15:32:26.568" v="1"/>
          <ac:picMkLst>
            <pc:docMk/>
            <pc:sldMk cId="3741353033" sldId="579"/>
            <ac:picMk id="7" creationId="{00000000-0000-0000-0000-000000000000}"/>
          </ac:picMkLst>
        </pc:picChg>
      </pc:sldChg>
      <pc:sldChg chg="modSp">
        <pc:chgData name="Tarkan AYDIN" userId="b9b93be9-b10a-4765-a2f4-9ef722cf671f" providerId="ADAL" clId="{F74CF826-997A-4F06-9C95-C67B8E7B7CCB}" dt="2020-10-27T15:34:30.082" v="17"/>
        <pc:sldMkLst>
          <pc:docMk/>
          <pc:sldMk cId="3722087849" sldId="580"/>
        </pc:sldMkLst>
        <pc:spChg chg="mod">
          <ac:chgData name="Tarkan AYDIN" userId="b9b93be9-b10a-4765-a2f4-9ef722cf671f" providerId="ADAL" clId="{F74CF826-997A-4F06-9C95-C67B8E7B7CCB}" dt="2020-10-27T15:34:30.082" v="17"/>
          <ac:spMkLst>
            <pc:docMk/>
            <pc:sldMk cId="3722087849" sldId="580"/>
            <ac:spMk id="2" creationId="{00000000-0000-0000-0000-000000000000}"/>
          </ac:spMkLst>
        </pc:spChg>
        <pc:spChg chg="mod">
          <ac:chgData name="Tarkan AYDIN" userId="b9b93be9-b10a-4765-a2f4-9ef722cf671f" providerId="ADAL" clId="{F74CF826-997A-4F06-9C95-C67B8E7B7CCB}" dt="2020-10-27T15:34:30.082" v="17"/>
          <ac:spMkLst>
            <pc:docMk/>
            <pc:sldMk cId="3722087849" sldId="580"/>
            <ac:spMk id="3" creationId="{00000000-0000-0000-0000-000000000000}"/>
          </ac:spMkLst>
        </pc:spChg>
        <pc:spChg chg="mod">
          <ac:chgData name="Tarkan AYDIN" userId="b9b93be9-b10a-4765-a2f4-9ef722cf671f" providerId="ADAL" clId="{F74CF826-997A-4F06-9C95-C67B8E7B7CCB}" dt="2020-10-27T15:32:26.568" v="1"/>
          <ac:spMkLst>
            <pc:docMk/>
            <pc:sldMk cId="3722087849" sldId="580"/>
            <ac:spMk id="8" creationId="{00000000-0000-0000-0000-000000000000}"/>
          </ac:spMkLst>
        </pc:spChg>
        <pc:picChg chg="mod">
          <ac:chgData name="Tarkan AYDIN" userId="b9b93be9-b10a-4765-a2f4-9ef722cf671f" providerId="ADAL" clId="{F74CF826-997A-4F06-9C95-C67B8E7B7CCB}" dt="2020-10-27T15:32:26.568" v="1"/>
          <ac:picMkLst>
            <pc:docMk/>
            <pc:sldMk cId="3722087849" sldId="580"/>
            <ac:picMk id="9" creationId="{00000000-0000-0000-0000-000000000000}"/>
          </ac:picMkLst>
        </pc:picChg>
      </pc:sldChg>
      <pc:sldChg chg="modSp mod">
        <pc:chgData name="Tarkan AYDIN" userId="b9b93be9-b10a-4765-a2f4-9ef722cf671f" providerId="ADAL" clId="{F74CF826-997A-4F06-9C95-C67B8E7B7CCB}" dt="2020-10-27T15:34:30.082" v="17"/>
        <pc:sldMkLst>
          <pc:docMk/>
          <pc:sldMk cId="2457332507" sldId="581"/>
        </pc:sldMkLst>
        <pc:spChg chg="mod">
          <ac:chgData name="Tarkan AYDIN" userId="b9b93be9-b10a-4765-a2f4-9ef722cf671f" providerId="ADAL" clId="{F74CF826-997A-4F06-9C95-C67B8E7B7CCB}" dt="2020-10-27T15:34:30.082" v="17"/>
          <ac:spMkLst>
            <pc:docMk/>
            <pc:sldMk cId="2457332507" sldId="581"/>
            <ac:spMk id="2" creationId="{00000000-0000-0000-0000-000000000000}"/>
          </ac:spMkLst>
        </pc:spChg>
        <pc:spChg chg="mod">
          <ac:chgData name="Tarkan AYDIN" userId="b9b93be9-b10a-4765-a2f4-9ef722cf671f" providerId="ADAL" clId="{F74CF826-997A-4F06-9C95-C67B8E7B7CCB}" dt="2020-10-27T15:34:30.082" v="17"/>
          <ac:spMkLst>
            <pc:docMk/>
            <pc:sldMk cId="2457332507" sldId="581"/>
            <ac:spMk id="3" creationId="{00000000-0000-0000-0000-000000000000}"/>
          </ac:spMkLst>
        </pc:spChg>
        <pc:picChg chg="mod">
          <ac:chgData name="Tarkan AYDIN" userId="b9b93be9-b10a-4765-a2f4-9ef722cf671f" providerId="ADAL" clId="{F74CF826-997A-4F06-9C95-C67B8E7B7CCB}" dt="2020-10-27T15:32:26.568" v="1"/>
          <ac:picMkLst>
            <pc:docMk/>
            <pc:sldMk cId="2457332507" sldId="581"/>
            <ac:picMk id="10242" creationId="{00000000-0000-0000-0000-000000000000}"/>
          </ac:picMkLst>
        </pc:picChg>
      </pc:sldChg>
      <pc:sldChg chg="modSp">
        <pc:chgData name="Tarkan AYDIN" userId="b9b93be9-b10a-4765-a2f4-9ef722cf671f" providerId="ADAL" clId="{F74CF826-997A-4F06-9C95-C67B8E7B7CCB}" dt="2020-10-27T15:47:34.528" v="40"/>
        <pc:sldMkLst>
          <pc:docMk/>
          <pc:sldMk cId="2441907165" sldId="582"/>
        </pc:sldMkLst>
        <pc:spChg chg="mod">
          <ac:chgData name="Tarkan AYDIN" userId="b9b93be9-b10a-4765-a2f4-9ef722cf671f" providerId="ADAL" clId="{F74CF826-997A-4F06-9C95-C67B8E7B7CCB}" dt="2020-10-27T15:34:30.082" v="17"/>
          <ac:spMkLst>
            <pc:docMk/>
            <pc:sldMk cId="2441907165" sldId="582"/>
            <ac:spMk id="2" creationId="{00000000-0000-0000-0000-000000000000}"/>
          </ac:spMkLst>
        </pc:spChg>
        <pc:spChg chg="mod">
          <ac:chgData name="Tarkan AYDIN" userId="b9b93be9-b10a-4765-a2f4-9ef722cf671f" providerId="ADAL" clId="{F74CF826-997A-4F06-9C95-C67B8E7B7CCB}" dt="2020-10-27T15:47:34.528" v="40"/>
          <ac:spMkLst>
            <pc:docMk/>
            <pc:sldMk cId="2441907165" sldId="582"/>
            <ac:spMk id="3" creationId="{00000000-0000-0000-0000-000000000000}"/>
          </ac:spMkLst>
        </pc:spChg>
      </pc:sldChg>
      <pc:sldChg chg="modSp">
        <pc:chgData name="Tarkan AYDIN" userId="b9b93be9-b10a-4765-a2f4-9ef722cf671f" providerId="ADAL" clId="{F74CF826-997A-4F06-9C95-C67B8E7B7CCB}" dt="2020-10-27T15:34:30.082" v="17"/>
        <pc:sldMkLst>
          <pc:docMk/>
          <pc:sldMk cId="3050574222" sldId="583"/>
        </pc:sldMkLst>
        <pc:spChg chg="mod">
          <ac:chgData name="Tarkan AYDIN" userId="b9b93be9-b10a-4765-a2f4-9ef722cf671f" providerId="ADAL" clId="{F74CF826-997A-4F06-9C95-C67B8E7B7CCB}" dt="2020-10-27T15:34:30.082" v="17"/>
          <ac:spMkLst>
            <pc:docMk/>
            <pc:sldMk cId="3050574222" sldId="583"/>
            <ac:spMk id="2" creationId="{00000000-0000-0000-0000-000000000000}"/>
          </ac:spMkLst>
        </pc:spChg>
        <pc:spChg chg="mod">
          <ac:chgData name="Tarkan AYDIN" userId="b9b93be9-b10a-4765-a2f4-9ef722cf671f" providerId="ADAL" clId="{F74CF826-997A-4F06-9C95-C67B8E7B7CCB}" dt="2020-10-27T15:34:30.082" v="17"/>
          <ac:spMkLst>
            <pc:docMk/>
            <pc:sldMk cId="3050574222" sldId="583"/>
            <ac:spMk id="3" creationId="{00000000-0000-0000-0000-000000000000}"/>
          </ac:spMkLst>
        </pc:spChg>
        <pc:picChg chg="mod">
          <ac:chgData name="Tarkan AYDIN" userId="b9b93be9-b10a-4765-a2f4-9ef722cf671f" providerId="ADAL" clId="{F74CF826-997A-4F06-9C95-C67B8E7B7CCB}" dt="2020-10-27T15:32:26.568" v="1"/>
          <ac:picMkLst>
            <pc:docMk/>
            <pc:sldMk cId="3050574222" sldId="583"/>
            <ac:picMk id="8" creationId="{00000000-0000-0000-0000-000000000000}"/>
          </ac:picMkLst>
        </pc:picChg>
      </pc:sldChg>
      <pc:sldChg chg="modSp">
        <pc:chgData name="Tarkan AYDIN" userId="b9b93be9-b10a-4765-a2f4-9ef722cf671f" providerId="ADAL" clId="{F74CF826-997A-4F06-9C95-C67B8E7B7CCB}" dt="2020-10-27T15:34:30.082" v="17"/>
        <pc:sldMkLst>
          <pc:docMk/>
          <pc:sldMk cId="157510881" sldId="584"/>
        </pc:sldMkLst>
        <pc:spChg chg="mod">
          <ac:chgData name="Tarkan AYDIN" userId="b9b93be9-b10a-4765-a2f4-9ef722cf671f" providerId="ADAL" clId="{F74CF826-997A-4F06-9C95-C67B8E7B7CCB}" dt="2020-10-27T15:34:30.082" v="17"/>
          <ac:spMkLst>
            <pc:docMk/>
            <pc:sldMk cId="157510881" sldId="584"/>
            <ac:spMk id="2" creationId="{00000000-0000-0000-0000-000000000000}"/>
          </ac:spMkLst>
        </pc:spChg>
        <pc:spChg chg="mod">
          <ac:chgData name="Tarkan AYDIN" userId="b9b93be9-b10a-4765-a2f4-9ef722cf671f" providerId="ADAL" clId="{F74CF826-997A-4F06-9C95-C67B8E7B7CCB}" dt="2020-10-27T15:34:30.082" v="17"/>
          <ac:spMkLst>
            <pc:docMk/>
            <pc:sldMk cId="157510881" sldId="584"/>
            <ac:spMk id="3" creationId="{00000000-0000-0000-0000-000000000000}"/>
          </ac:spMkLst>
        </pc:spChg>
        <pc:picChg chg="mod">
          <ac:chgData name="Tarkan AYDIN" userId="b9b93be9-b10a-4765-a2f4-9ef722cf671f" providerId="ADAL" clId="{F74CF826-997A-4F06-9C95-C67B8E7B7CCB}" dt="2020-10-27T15:32:26.568" v="1"/>
          <ac:picMkLst>
            <pc:docMk/>
            <pc:sldMk cId="157510881" sldId="584"/>
            <ac:picMk id="10" creationId="{00000000-0000-0000-0000-000000000000}"/>
          </ac:picMkLst>
        </pc:picChg>
      </pc:sldChg>
      <pc:sldChg chg="modSp mod">
        <pc:chgData name="Tarkan AYDIN" userId="b9b93be9-b10a-4765-a2f4-9ef722cf671f" providerId="ADAL" clId="{F74CF826-997A-4F06-9C95-C67B8E7B7CCB}" dt="2020-10-27T15:34:30.082" v="17"/>
        <pc:sldMkLst>
          <pc:docMk/>
          <pc:sldMk cId="896096104" sldId="585"/>
        </pc:sldMkLst>
        <pc:spChg chg="mod">
          <ac:chgData name="Tarkan AYDIN" userId="b9b93be9-b10a-4765-a2f4-9ef722cf671f" providerId="ADAL" clId="{F74CF826-997A-4F06-9C95-C67B8E7B7CCB}" dt="2020-10-27T15:34:30.082" v="17"/>
          <ac:spMkLst>
            <pc:docMk/>
            <pc:sldMk cId="896096104" sldId="585"/>
            <ac:spMk id="3" creationId="{00000000-0000-0000-0000-000000000000}"/>
          </ac:spMkLst>
        </pc:spChg>
        <pc:spChg chg="mod">
          <ac:chgData name="Tarkan AYDIN" userId="b9b93be9-b10a-4765-a2f4-9ef722cf671f" providerId="ADAL" clId="{F74CF826-997A-4F06-9C95-C67B8E7B7CCB}" dt="2020-10-27T15:34:30.082" v="17"/>
          <ac:spMkLst>
            <pc:docMk/>
            <pc:sldMk cId="896096104" sldId="585"/>
            <ac:spMk id="7" creationId="{00000000-0000-0000-0000-000000000000}"/>
          </ac:spMkLst>
        </pc:spChg>
      </pc:sldChg>
      <pc:sldChg chg="modSp">
        <pc:chgData name="Tarkan AYDIN" userId="b9b93be9-b10a-4765-a2f4-9ef722cf671f" providerId="ADAL" clId="{F74CF826-997A-4F06-9C95-C67B8E7B7CCB}" dt="2020-10-27T15:34:30.082" v="17"/>
        <pc:sldMkLst>
          <pc:docMk/>
          <pc:sldMk cId="1967725918" sldId="586"/>
        </pc:sldMkLst>
        <pc:spChg chg="mod">
          <ac:chgData name="Tarkan AYDIN" userId="b9b93be9-b10a-4765-a2f4-9ef722cf671f" providerId="ADAL" clId="{F74CF826-997A-4F06-9C95-C67B8E7B7CCB}" dt="2020-10-27T15:34:30.082" v="17"/>
          <ac:spMkLst>
            <pc:docMk/>
            <pc:sldMk cId="1967725918" sldId="586"/>
            <ac:spMk id="2" creationId="{00000000-0000-0000-0000-000000000000}"/>
          </ac:spMkLst>
        </pc:spChg>
        <pc:spChg chg="mod">
          <ac:chgData name="Tarkan AYDIN" userId="b9b93be9-b10a-4765-a2f4-9ef722cf671f" providerId="ADAL" clId="{F74CF826-997A-4F06-9C95-C67B8E7B7CCB}" dt="2020-10-27T15:34:30.082" v="17"/>
          <ac:spMkLst>
            <pc:docMk/>
            <pc:sldMk cId="1967725918" sldId="586"/>
            <ac:spMk id="3" creationId="{00000000-0000-0000-0000-000000000000}"/>
          </ac:spMkLst>
        </pc:spChg>
      </pc:sldChg>
      <pc:sldChg chg="modSp mod modNotes">
        <pc:chgData name="Tarkan AYDIN" userId="b9b93be9-b10a-4765-a2f4-9ef722cf671f" providerId="ADAL" clId="{F74CF826-997A-4F06-9C95-C67B8E7B7CCB}" dt="2020-10-27T15:36:11.509" v="27" actId="20577"/>
        <pc:sldMkLst>
          <pc:docMk/>
          <pc:sldMk cId="4241879283" sldId="589"/>
        </pc:sldMkLst>
        <pc:spChg chg="mod">
          <ac:chgData name="Tarkan AYDIN" userId="b9b93be9-b10a-4765-a2f4-9ef722cf671f" providerId="ADAL" clId="{F74CF826-997A-4F06-9C95-C67B8E7B7CCB}" dt="2020-10-27T15:34:30.082" v="17"/>
          <ac:spMkLst>
            <pc:docMk/>
            <pc:sldMk cId="4241879283" sldId="589"/>
            <ac:spMk id="821250" creationId="{00000000-0000-0000-0000-000000000000}"/>
          </ac:spMkLst>
        </pc:spChg>
        <pc:spChg chg="mod">
          <ac:chgData name="Tarkan AYDIN" userId="b9b93be9-b10a-4765-a2f4-9ef722cf671f" providerId="ADAL" clId="{F74CF826-997A-4F06-9C95-C67B8E7B7CCB}" dt="2020-10-27T15:36:11.509" v="27" actId="20577"/>
          <ac:spMkLst>
            <pc:docMk/>
            <pc:sldMk cId="4241879283" sldId="589"/>
            <ac:spMk id="821251" creationId="{00000000-0000-0000-0000-000000000000}"/>
          </ac:spMkLst>
        </pc:spChg>
        <pc:spChg chg="mod">
          <ac:chgData name="Tarkan AYDIN" userId="b9b93be9-b10a-4765-a2f4-9ef722cf671f" providerId="ADAL" clId="{F74CF826-997A-4F06-9C95-C67B8E7B7CCB}" dt="2020-10-27T15:32:26.568" v="1"/>
          <ac:spMkLst>
            <pc:docMk/>
            <pc:sldMk cId="4241879283" sldId="589"/>
            <ac:spMk id="821254" creationId="{00000000-0000-0000-0000-000000000000}"/>
          </ac:spMkLst>
        </pc:spChg>
        <pc:spChg chg="mod">
          <ac:chgData name="Tarkan AYDIN" userId="b9b93be9-b10a-4765-a2f4-9ef722cf671f" providerId="ADAL" clId="{F74CF826-997A-4F06-9C95-C67B8E7B7CCB}" dt="2020-10-27T15:32:26.568" v="1"/>
          <ac:spMkLst>
            <pc:docMk/>
            <pc:sldMk cId="4241879283" sldId="589"/>
            <ac:spMk id="821256" creationId="{00000000-0000-0000-0000-000000000000}"/>
          </ac:spMkLst>
        </pc:spChg>
        <pc:spChg chg="mod">
          <ac:chgData name="Tarkan AYDIN" userId="b9b93be9-b10a-4765-a2f4-9ef722cf671f" providerId="ADAL" clId="{F74CF826-997A-4F06-9C95-C67B8E7B7CCB}" dt="2020-10-27T15:32:26.568" v="1"/>
          <ac:spMkLst>
            <pc:docMk/>
            <pc:sldMk cId="4241879283" sldId="589"/>
            <ac:spMk id="821258" creationId="{00000000-0000-0000-0000-000000000000}"/>
          </ac:spMkLst>
        </pc:spChg>
        <pc:graphicFrameChg chg="mod">
          <ac:chgData name="Tarkan AYDIN" userId="b9b93be9-b10a-4765-a2f4-9ef722cf671f" providerId="ADAL" clId="{F74CF826-997A-4F06-9C95-C67B8E7B7CCB}" dt="2020-10-27T15:32:26.568" v="1"/>
          <ac:graphicFrameMkLst>
            <pc:docMk/>
            <pc:sldMk cId="4241879283" sldId="589"/>
            <ac:graphicFrameMk id="821252" creationId="{00000000-0000-0000-0000-000000000000}"/>
          </ac:graphicFrameMkLst>
        </pc:graphicFrameChg>
        <pc:picChg chg="mod">
          <ac:chgData name="Tarkan AYDIN" userId="b9b93be9-b10a-4765-a2f4-9ef722cf671f" providerId="ADAL" clId="{F74CF826-997A-4F06-9C95-C67B8E7B7CCB}" dt="2020-10-27T15:32:26.568" v="1"/>
          <ac:picMkLst>
            <pc:docMk/>
            <pc:sldMk cId="4241879283" sldId="589"/>
            <ac:picMk id="821253" creationId="{00000000-0000-0000-0000-000000000000}"/>
          </ac:picMkLst>
        </pc:picChg>
        <pc:picChg chg="mod">
          <ac:chgData name="Tarkan AYDIN" userId="b9b93be9-b10a-4765-a2f4-9ef722cf671f" providerId="ADAL" clId="{F74CF826-997A-4F06-9C95-C67B8E7B7CCB}" dt="2020-10-27T15:32:26.568" v="1"/>
          <ac:picMkLst>
            <pc:docMk/>
            <pc:sldMk cId="4241879283" sldId="589"/>
            <ac:picMk id="821255" creationId="{00000000-0000-0000-0000-000000000000}"/>
          </ac:picMkLst>
        </pc:picChg>
        <pc:picChg chg="mod">
          <ac:chgData name="Tarkan AYDIN" userId="b9b93be9-b10a-4765-a2f4-9ef722cf671f" providerId="ADAL" clId="{F74CF826-997A-4F06-9C95-C67B8E7B7CCB}" dt="2020-10-27T15:32:26.568" v="1"/>
          <ac:picMkLst>
            <pc:docMk/>
            <pc:sldMk cId="4241879283" sldId="589"/>
            <ac:picMk id="821257" creationId="{00000000-0000-0000-0000-000000000000}"/>
          </ac:picMkLst>
        </pc:picChg>
      </pc:sldChg>
      <pc:sldChg chg="modSp modNotes">
        <pc:chgData name="Tarkan AYDIN" userId="b9b93be9-b10a-4765-a2f4-9ef722cf671f" providerId="ADAL" clId="{F74CF826-997A-4F06-9C95-C67B8E7B7CCB}" dt="2020-10-27T15:34:30.082" v="17"/>
        <pc:sldMkLst>
          <pc:docMk/>
          <pc:sldMk cId="762532539" sldId="590"/>
        </pc:sldMkLst>
        <pc:spChg chg="mod">
          <ac:chgData name="Tarkan AYDIN" userId="b9b93be9-b10a-4765-a2f4-9ef722cf671f" providerId="ADAL" clId="{F74CF826-997A-4F06-9C95-C67B8E7B7CCB}" dt="2020-10-27T15:34:30.082" v="17"/>
          <ac:spMkLst>
            <pc:docMk/>
            <pc:sldMk cId="762532539" sldId="590"/>
            <ac:spMk id="817154" creationId="{00000000-0000-0000-0000-000000000000}"/>
          </ac:spMkLst>
        </pc:spChg>
        <pc:picChg chg="mod">
          <ac:chgData name="Tarkan AYDIN" userId="b9b93be9-b10a-4765-a2f4-9ef722cf671f" providerId="ADAL" clId="{F74CF826-997A-4F06-9C95-C67B8E7B7CCB}" dt="2020-10-27T15:32:26.568" v="1"/>
          <ac:picMkLst>
            <pc:docMk/>
            <pc:sldMk cId="762532539" sldId="590"/>
            <ac:picMk id="817155" creationId="{00000000-0000-0000-0000-000000000000}"/>
          </ac:picMkLst>
        </pc:picChg>
      </pc:sldChg>
      <pc:sldChg chg="modSp modNotes">
        <pc:chgData name="Tarkan AYDIN" userId="b9b93be9-b10a-4765-a2f4-9ef722cf671f" providerId="ADAL" clId="{F74CF826-997A-4F06-9C95-C67B8E7B7CCB}" dt="2020-10-27T15:34:30.082" v="17"/>
        <pc:sldMkLst>
          <pc:docMk/>
          <pc:sldMk cId="1479786440" sldId="591"/>
        </pc:sldMkLst>
        <pc:spChg chg="mod">
          <ac:chgData name="Tarkan AYDIN" userId="b9b93be9-b10a-4765-a2f4-9ef722cf671f" providerId="ADAL" clId="{F74CF826-997A-4F06-9C95-C67B8E7B7CCB}" dt="2020-10-27T15:34:30.082" v="17"/>
          <ac:spMkLst>
            <pc:docMk/>
            <pc:sldMk cId="1479786440" sldId="591"/>
            <ac:spMk id="815106" creationId="{00000000-0000-0000-0000-000000000000}"/>
          </ac:spMkLst>
        </pc:spChg>
        <pc:spChg chg="mod">
          <ac:chgData name="Tarkan AYDIN" userId="b9b93be9-b10a-4765-a2f4-9ef722cf671f" providerId="ADAL" clId="{F74CF826-997A-4F06-9C95-C67B8E7B7CCB}" dt="2020-10-27T15:32:26.568" v="1"/>
          <ac:spMkLst>
            <pc:docMk/>
            <pc:sldMk cId="1479786440" sldId="591"/>
            <ac:spMk id="815107" creationId="{00000000-0000-0000-0000-000000000000}"/>
          </ac:spMkLst>
        </pc:spChg>
        <pc:graphicFrameChg chg="mod">
          <ac:chgData name="Tarkan AYDIN" userId="b9b93be9-b10a-4765-a2f4-9ef722cf671f" providerId="ADAL" clId="{F74CF826-997A-4F06-9C95-C67B8E7B7CCB}" dt="2020-10-27T15:32:26.568" v="1"/>
          <ac:graphicFrameMkLst>
            <pc:docMk/>
            <pc:sldMk cId="1479786440" sldId="591"/>
            <ac:graphicFrameMk id="815108" creationId="{00000000-0000-0000-0000-000000000000}"/>
          </ac:graphicFrameMkLst>
        </pc:graphicFrameChg>
      </pc:sldChg>
      <pc:sldChg chg="modSp">
        <pc:chgData name="Tarkan AYDIN" userId="b9b93be9-b10a-4765-a2f4-9ef722cf671f" providerId="ADAL" clId="{F74CF826-997A-4F06-9C95-C67B8E7B7CCB}" dt="2020-10-27T15:34:30.082" v="17"/>
        <pc:sldMkLst>
          <pc:docMk/>
          <pc:sldMk cId="3372850456" sldId="592"/>
        </pc:sldMkLst>
        <pc:spChg chg="mod">
          <ac:chgData name="Tarkan AYDIN" userId="b9b93be9-b10a-4765-a2f4-9ef722cf671f" providerId="ADAL" clId="{F74CF826-997A-4F06-9C95-C67B8E7B7CCB}" dt="2020-10-27T15:34:30.082" v="17"/>
          <ac:spMkLst>
            <pc:docMk/>
            <pc:sldMk cId="3372850456" sldId="592"/>
            <ac:spMk id="2" creationId="{00000000-0000-0000-0000-000000000000}"/>
          </ac:spMkLst>
        </pc:spChg>
        <pc:spChg chg="mod">
          <ac:chgData name="Tarkan AYDIN" userId="b9b93be9-b10a-4765-a2f4-9ef722cf671f" providerId="ADAL" clId="{F74CF826-997A-4F06-9C95-C67B8E7B7CCB}" dt="2020-10-27T15:34:30.082" v="17"/>
          <ac:spMkLst>
            <pc:docMk/>
            <pc:sldMk cId="3372850456" sldId="592"/>
            <ac:spMk id="3" creationId="{00000000-0000-0000-0000-000000000000}"/>
          </ac:spMkLst>
        </pc:spChg>
      </pc:sldChg>
      <pc:sldChg chg="modSp modNotes">
        <pc:chgData name="Tarkan AYDIN" userId="b9b93be9-b10a-4765-a2f4-9ef722cf671f" providerId="ADAL" clId="{F74CF826-997A-4F06-9C95-C67B8E7B7CCB}" dt="2020-10-27T15:34:30.082" v="17"/>
        <pc:sldMkLst>
          <pc:docMk/>
          <pc:sldMk cId="2562941601" sldId="593"/>
        </pc:sldMkLst>
        <pc:spChg chg="mod">
          <ac:chgData name="Tarkan AYDIN" userId="b9b93be9-b10a-4765-a2f4-9ef722cf671f" providerId="ADAL" clId="{F74CF826-997A-4F06-9C95-C67B8E7B7CCB}" dt="2020-10-27T15:34:30.082" v="17"/>
          <ac:spMkLst>
            <pc:docMk/>
            <pc:sldMk cId="2562941601" sldId="593"/>
            <ac:spMk id="415746" creationId="{00000000-0000-0000-0000-000000000000}"/>
          </ac:spMkLst>
        </pc:spChg>
        <pc:spChg chg="mod">
          <ac:chgData name="Tarkan AYDIN" userId="b9b93be9-b10a-4765-a2f4-9ef722cf671f" providerId="ADAL" clId="{F74CF826-997A-4F06-9C95-C67B8E7B7CCB}" dt="2020-10-27T15:32:26.568" v="1"/>
          <ac:spMkLst>
            <pc:docMk/>
            <pc:sldMk cId="2562941601" sldId="593"/>
            <ac:spMk id="415751" creationId="{00000000-0000-0000-0000-000000000000}"/>
          </ac:spMkLst>
        </pc:spChg>
        <pc:spChg chg="mod">
          <ac:chgData name="Tarkan AYDIN" userId="b9b93be9-b10a-4765-a2f4-9ef722cf671f" providerId="ADAL" clId="{F74CF826-997A-4F06-9C95-C67B8E7B7CCB}" dt="2020-10-27T15:32:26.568" v="1"/>
          <ac:spMkLst>
            <pc:docMk/>
            <pc:sldMk cId="2562941601" sldId="593"/>
            <ac:spMk id="415752" creationId="{00000000-0000-0000-0000-000000000000}"/>
          </ac:spMkLst>
        </pc:spChg>
        <pc:spChg chg="mod">
          <ac:chgData name="Tarkan AYDIN" userId="b9b93be9-b10a-4765-a2f4-9ef722cf671f" providerId="ADAL" clId="{F74CF826-997A-4F06-9C95-C67B8E7B7CCB}" dt="2020-10-27T15:32:26.568" v="1"/>
          <ac:spMkLst>
            <pc:docMk/>
            <pc:sldMk cId="2562941601" sldId="593"/>
            <ac:spMk id="415755" creationId="{00000000-0000-0000-0000-000000000000}"/>
          </ac:spMkLst>
        </pc:spChg>
        <pc:spChg chg="mod">
          <ac:chgData name="Tarkan AYDIN" userId="b9b93be9-b10a-4765-a2f4-9ef722cf671f" providerId="ADAL" clId="{F74CF826-997A-4F06-9C95-C67B8E7B7CCB}" dt="2020-10-27T15:32:26.568" v="1"/>
          <ac:spMkLst>
            <pc:docMk/>
            <pc:sldMk cId="2562941601" sldId="593"/>
            <ac:spMk id="415756" creationId="{00000000-0000-0000-0000-000000000000}"/>
          </ac:spMkLst>
        </pc:spChg>
        <pc:spChg chg="mod">
          <ac:chgData name="Tarkan AYDIN" userId="b9b93be9-b10a-4765-a2f4-9ef722cf671f" providerId="ADAL" clId="{F74CF826-997A-4F06-9C95-C67B8E7B7CCB}" dt="2020-10-27T15:32:26.568" v="1"/>
          <ac:spMkLst>
            <pc:docMk/>
            <pc:sldMk cId="2562941601" sldId="593"/>
            <ac:spMk id="415757" creationId="{00000000-0000-0000-0000-000000000000}"/>
          </ac:spMkLst>
        </pc:spChg>
        <pc:grpChg chg="mod">
          <ac:chgData name="Tarkan AYDIN" userId="b9b93be9-b10a-4765-a2f4-9ef722cf671f" providerId="ADAL" clId="{F74CF826-997A-4F06-9C95-C67B8E7B7CCB}" dt="2020-10-27T15:32:26.568" v="1"/>
          <ac:grpSpMkLst>
            <pc:docMk/>
            <pc:sldMk cId="2562941601" sldId="593"/>
            <ac:grpSpMk id="415758" creationId="{00000000-0000-0000-0000-000000000000}"/>
          </ac:grpSpMkLst>
        </pc:grpChg>
        <pc:picChg chg="mod">
          <ac:chgData name="Tarkan AYDIN" userId="b9b93be9-b10a-4765-a2f4-9ef722cf671f" providerId="ADAL" clId="{F74CF826-997A-4F06-9C95-C67B8E7B7CCB}" dt="2020-10-27T15:32:26.568" v="1"/>
          <ac:picMkLst>
            <pc:docMk/>
            <pc:sldMk cId="2562941601" sldId="593"/>
            <ac:picMk id="415748" creationId="{00000000-0000-0000-0000-000000000000}"/>
          </ac:picMkLst>
        </pc:picChg>
        <pc:picChg chg="mod">
          <ac:chgData name="Tarkan AYDIN" userId="b9b93be9-b10a-4765-a2f4-9ef722cf671f" providerId="ADAL" clId="{F74CF826-997A-4F06-9C95-C67B8E7B7CCB}" dt="2020-10-27T15:32:26.568" v="1"/>
          <ac:picMkLst>
            <pc:docMk/>
            <pc:sldMk cId="2562941601" sldId="593"/>
            <ac:picMk id="415749" creationId="{00000000-0000-0000-0000-000000000000}"/>
          </ac:picMkLst>
        </pc:picChg>
        <pc:picChg chg="mod">
          <ac:chgData name="Tarkan AYDIN" userId="b9b93be9-b10a-4765-a2f4-9ef722cf671f" providerId="ADAL" clId="{F74CF826-997A-4F06-9C95-C67B8E7B7CCB}" dt="2020-10-27T15:32:26.568" v="1"/>
          <ac:picMkLst>
            <pc:docMk/>
            <pc:sldMk cId="2562941601" sldId="593"/>
            <ac:picMk id="415754" creationId="{00000000-0000-0000-0000-000000000000}"/>
          </ac:picMkLst>
        </pc:picChg>
      </pc:sldChg>
      <pc:sldChg chg="modSp">
        <pc:chgData name="Tarkan AYDIN" userId="b9b93be9-b10a-4765-a2f4-9ef722cf671f" providerId="ADAL" clId="{F74CF826-997A-4F06-9C95-C67B8E7B7CCB}" dt="2020-10-27T15:34:30.082" v="17"/>
        <pc:sldMkLst>
          <pc:docMk/>
          <pc:sldMk cId="4056446983" sldId="594"/>
        </pc:sldMkLst>
        <pc:spChg chg="mod">
          <ac:chgData name="Tarkan AYDIN" userId="b9b93be9-b10a-4765-a2f4-9ef722cf671f" providerId="ADAL" clId="{F74CF826-997A-4F06-9C95-C67B8E7B7CCB}" dt="2020-10-27T15:34:30.082" v="17"/>
          <ac:spMkLst>
            <pc:docMk/>
            <pc:sldMk cId="4056446983" sldId="594"/>
            <ac:spMk id="2" creationId="{00000000-0000-0000-0000-000000000000}"/>
          </ac:spMkLst>
        </pc:spChg>
        <pc:picChg chg="mod">
          <ac:chgData name="Tarkan AYDIN" userId="b9b93be9-b10a-4765-a2f4-9ef722cf671f" providerId="ADAL" clId="{F74CF826-997A-4F06-9C95-C67B8E7B7CCB}" dt="2020-10-27T15:32:26.568" v="1"/>
          <ac:picMkLst>
            <pc:docMk/>
            <pc:sldMk cId="4056446983" sldId="594"/>
            <ac:picMk id="500738" creationId="{00000000-0000-0000-0000-000000000000}"/>
          </ac:picMkLst>
        </pc:picChg>
        <pc:picChg chg="mod">
          <ac:chgData name="Tarkan AYDIN" userId="b9b93be9-b10a-4765-a2f4-9ef722cf671f" providerId="ADAL" clId="{F74CF826-997A-4F06-9C95-C67B8E7B7CCB}" dt="2020-10-27T15:32:26.568" v="1"/>
          <ac:picMkLst>
            <pc:docMk/>
            <pc:sldMk cId="4056446983" sldId="594"/>
            <ac:picMk id="500740" creationId="{00000000-0000-0000-0000-000000000000}"/>
          </ac:picMkLst>
        </pc:picChg>
        <pc:picChg chg="mod">
          <ac:chgData name="Tarkan AYDIN" userId="b9b93be9-b10a-4765-a2f4-9ef722cf671f" providerId="ADAL" clId="{F74CF826-997A-4F06-9C95-C67B8E7B7CCB}" dt="2020-10-27T15:32:26.568" v="1"/>
          <ac:picMkLst>
            <pc:docMk/>
            <pc:sldMk cId="4056446983" sldId="594"/>
            <ac:picMk id="500742" creationId="{00000000-0000-0000-0000-000000000000}"/>
          </ac:picMkLst>
        </pc:picChg>
        <pc:picChg chg="mod">
          <ac:chgData name="Tarkan AYDIN" userId="b9b93be9-b10a-4765-a2f4-9ef722cf671f" providerId="ADAL" clId="{F74CF826-997A-4F06-9C95-C67B8E7B7CCB}" dt="2020-10-27T15:32:26.568" v="1"/>
          <ac:picMkLst>
            <pc:docMk/>
            <pc:sldMk cId="4056446983" sldId="594"/>
            <ac:picMk id="500744" creationId="{00000000-0000-0000-0000-000000000000}"/>
          </ac:picMkLst>
        </pc:picChg>
        <pc:picChg chg="mod">
          <ac:chgData name="Tarkan AYDIN" userId="b9b93be9-b10a-4765-a2f4-9ef722cf671f" providerId="ADAL" clId="{F74CF826-997A-4F06-9C95-C67B8E7B7CCB}" dt="2020-10-27T15:32:26.568" v="1"/>
          <ac:picMkLst>
            <pc:docMk/>
            <pc:sldMk cId="4056446983" sldId="594"/>
            <ac:picMk id="500746" creationId="{00000000-0000-0000-0000-000000000000}"/>
          </ac:picMkLst>
        </pc:picChg>
      </pc:sldChg>
      <pc:sldChg chg="modSp modNotes">
        <pc:chgData name="Tarkan AYDIN" userId="b9b93be9-b10a-4765-a2f4-9ef722cf671f" providerId="ADAL" clId="{F74CF826-997A-4F06-9C95-C67B8E7B7CCB}" dt="2020-10-27T15:34:30.082" v="17"/>
        <pc:sldMkLst>
          <pc:docMk/>
          <pc:sldMk cId="2589560467" sldId="595"/>
        </pc:sldMkLst>
        <pc:spChg chg="mod">
          <ac:chgData name="Tarkan AYDIN" userId="b9b93be9-b10a-4765-a2f4-9ef722cf671f" providerId="ADAL" clId="{F74CF826-997A-4F06-9C95-C67B8E7B7CCB}" dt="2020-10-27T15:34:30.082" v="17"/>
          <ac:spMkLst>
            <pc:docMk/>
            <pc:sldMk cId="2589560467" sldId="595"/>
            <ac:spMk id="446470" creationId="{00000000-0000-0000-0000-000000000000}"/>
          </ac:spMkLst>
        </pc:spChg>
        <pc:graphicFrameChg chg="mod">
          <ac:chgData name="Tarkan AYDIN" userId="b9b93be9-b10a-4765-a2f4-9ef722cf671f" providerId="ADAL" clId="{F74CF826-997A-4F06-9C95-C67B8E7B7CCB}" dt="2020-10-27T15:32:26.568" v="1"/>
          <ac:graphicFrameMkLst>
            <pc:docMk/>
            <pc:sldMk cId="2589560467" sldId="595"/>
            <ac:graphicFrameMk id="446467" creationId="{00000000-0000-0000-0000-000000000000}"/>
          </ac:graphicFrameMkLst>
        </pc:graphicFrameChg>
      </pc:sldChg>
      <pc:sldChg chg="modSp modNotes">
        <pc:chgData name="Tarkan AYDIN" userId="b9b93be9-b10a-4765-a2f4-9ef722cf671f" providerId="ADAL" clId="{F74CF826-997A-4F06-9C95-C67B8E7B7CCB}" dt="2020-10-27T15:34:30.082" v="17"/>
        <pc:sldMkLst>
          <pc:docMk/>
          <pc:sldMk cId="1958682839" sldId="596"/>
        </pc:sldMkLst>
        <pc:spChg chg="mod">
          <ac:chgData name="Tarkan AYDIN" userId="b9b93be9-b10a-4765-a2f4-9ef722cf671f" providerId="ADAL" clId="{F74CF826-997A-4F06-9C95-C67B8E7B7CCB}" dt="2020-10-27T15:34:30.082" v="17"/>
          <ac:spMkLst>
            <pc:docMk/>
            <pc:sldMk cId="1958682839" sldId="596"/>
            <ac:spMk id="448514"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15"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16"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17"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18"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19"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20"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21"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22"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23"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24"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25"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26"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27"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28"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29"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30"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31"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32"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33"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34"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35"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36"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37"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38"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39"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40"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41"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42"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43"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44"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45"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46"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47"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48"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49"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50"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51"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52"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53"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54"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55"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56"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57"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58"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59"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60"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61"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62"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63"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64"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65"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66"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67"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68"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69"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70"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71"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72"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73"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74"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75"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76"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77"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78"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79"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80"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81"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82"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83"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84"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85"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86"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88"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89"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90"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91"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92"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93"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95"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96"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97" creationId="{00000000-0000-0000-0000-000000000000}"/>
          </ac:spMkLst>
        </pc:spChg>
        <pc:spChg chg="mod">
          <ac:chgData name="Tarkan AYDIN" userId="b9b93be9-b10a-4765-a2f4-9ef722cf671f" providerId="ADAL" clId="{F74CF826-997A-4F06-9C95-C67B8E7B7CCB}" dt="2020-10-27T15:32:26.568" v="1"/>
          <ac:spMkLst>
            <pc:docMk/>
            <pc:sldMk cId="1958682839" sldId="596"/>
            <ac:spMk id="448598" creationId="{00000000-0000-0000-0000-000000000000}"/>
          </ac:spMkLst>
        </pc:spChg>
        <pc:grpChg chg="mod">
          <ac:chgData name="Tarkan AYDIN" userId="b9b93be9-b10a-4765-a2f4-9ef722cf671f" providerId="ADAL" clId="{F74CF826-997A-4F06-9C95-C67B8E7B7CCB}" dt="2020-10-27T15:32:26.568" v="1"/>
          <ac:grpSpMkLst>
            <pc:docMk/>
            <pc:sldMk cId="1958682839" sldId="596"/>
            <ac:grpSpMk id="448587" creationId="{00000000-0000-0000-0000-000000000000}"/>
          </ac:grpSpMkLst>
        </pc:grpChg>
        <pc:grpChg chg="mod">
          <ac:chgData name="Tarkan AYDIN" userId="b9b93be9-b10a-4765-a2f4-9ef722cf671f" providerId="ADAL" clId="{F74CF826-997A-4F06-9C95-C67B8E7B7CCB}" dt="2020-10-27T15:32:26.568" v="1"/>
          <ac:grpSpMkLst>
            <pc:docMk/>
            <pc:sldMk cId="1958682839" sldId="596"/>
            <ac:grpSpMk id="448594" creationId="{00000000-0000-0000-0000-000000000000}"/>
          </ac:grpSpMkLst>
        </pc:grpChg>
        <pc:picChg chg="mod">
          <ac:chgData name="Tarkan AYDIN" userId="b9b93be9-b10a-4765-a2f4-9ef722cf671f" providerId="ADAL" clId="{F74CF826-997A-4F06-9C95-C67B8E7B7CCB}" dt="2020-10-27T15:32:26.568" v="1"/>
          <ac:picMkLst>
            <pc:docMk/>
            <pc:sldMk cId="1958682839" sldId="596"/>
            <ac:picMk id="90" creationId="{00000000-0000-0000-0000-000000000000}"/>
          </ac:picMkLst>
        </pc:picChg>
      </pc:sldChg>
      <pc:sldChg chg="modSp modNotes">
        <pc:chgData name="Tarkan AYDIN" userId="b9b93be9-b10a-4765-a2f4-9ef722cf671f" providerId="ADAL" clId="{F74CF826-997A-4F06-9C95-C67B8E7B7CCB}" dt="2020-10-27T15:34:30.082" v="17"/>
        <pc:sldMkLst>
          <pc:docMk/>
          <pc:sldMk cId="3678715875" sldId="597"/>
        </pc:sldMkLst>
        <pc:spChg chg="mod">
          <ac:chgData name="Tarkan AYDIN" userId="b9b93be9-b10a-4765-a2f4-9ef722cf671f" providerId="ADAL" clId="{F74CF826-997A-4F06-9C95-C67B8E7B7CCB}" dt="2020-10-27T15:34:30.082" v="17"/>
          <ac:spMkLst>
            <pc:docMk/>
            <pc:sldMk cId="3678715875" sldId="597"/>
            <ac:spMk id="413698" creationId="{00000000-0000-0000-0000-000000000000}"/>
          </ac:spMkLst>
        </pc:spChg>
        <pc:spChg chg="mod">
          <ac:chgData name="Tarkan AYDIN" userId="b9b93be9-b10a-4765-a2f4-9ef722cf671f" providerId="ADAL" clId="{F74CF826-997A-4F06-9C95-C67B8E7B7CCB}" dt="2020-10-27T15:34:25.883" v="2"/>
          <ac:spMkLst>
            <pc:docMk/>
            <pc:sldMk cId="3678715875" sldId="597"/>
            <ac:spMk id="413699" creationId="{00000000-0000-0000-0000-000000000000}"/>
          </ac:spMkLst>
        </pc:spChg>
        <pc:spChg chg="mod">
          <ac:chgData name="Tarkan AYDIN" userId="b9b93be9-b10a-4765-a2f4-9ef722cf671f" providerId="ADAL" clId="{F74CF826-997A-4F06-9C95-C67B8E7B7CCB}" dt="2020-10-27T15:32:26.568" v="1"/>
          <ac:spMkLst>
            <pc:docMk/>
            <pc:sldMk cId="3678715875" sldId="597"/>
            <ac:spMk id="413709" creationId="{00000000-0000-0000-0000-000000000000}"/>
          </ac:spMkLst>
        </pc:spChg>
        <pc:spChg chg="mod">
          <ac:chgData name="Tarkan AYDIN" userId="b9b93be9-b10a-4765-a2f4-9ef722cf671f" providerId="ADAL" clId="{F74CF826-997A-4F06-9C95-C67B8E7B7CCB}" dt="2020-10-27T15:32:26.568" v="1"/>
          <ac:spMkLst>
            <pc:docMk/>
            <pc:sldMk cId="3678715875" sldId="597"/>
            <ac:spMk id="413710" creationId="{00000000-0000-0000-0000-000000000000}"/>
          </ac:spMkLst>
        </pc:spChg>
        <pc:spChg chg="mod">
          <ac:chgData name="Tarkan AYDIN" userId="b9b93be9-b10a-4765-a2f4-9ef722cf671f" providerId="ADAL" clId="{F74CF826-997A-4F06-9C95-C67B8E7B7CCB}" dt="2020-10-27T15:32:26.568" v="1"/>
          <ac:spMkLst>
            <pc:docMk/>
            <pc:sldMk cId="3678715875" sldId="597"/>
            <ac:spMk id="413711" creationId="{00000000-0000-0000-0000-000000000000}"/>
          </ac:spMkLst>
        </pc:spChg>
        <pc:graphicFrameChg chg="mod">
          <ac:chgData name="Tarkan AYDIN" userId="b9b93be9-b10a-4765-a2f4-9ef722cf671f" providerId="ADAL" clId="{F74CF826-997A-4F06-9C95-C67B8E7B7CCB}" dt="2020-10-27T15:32:26.568" v="1"/>
          <ac:graphicFrameMkLst>
            <pc:docMk/>
            <pc:sldMk cId="3678715875" sldId="597"/>
            <ac:graphicFrameMk id="413707" creationId="{00000000-0000-0000-0000-000000000000}"/>
          </ac:graphicFrameMkLst>
        </pc:graphicFrameChg>
        <pc:picChg chg="mod">
          <ac:chgData name="Tarkan AYDIN" userId="b9b93be9-b10a-4765-a2f4-9ef722cf671f" providerId="ADAL" clId="{F74CF826-997A-4F06-9C95-C67B8E7B7CCB}" dt="2020-10-27T15:32:26.568" v="1"/>
          <ac:picMkLst>
            <pc:docMk/>
            <pc:sldMk cId="3678715875" sldId="597"/>
            <ac:picMk id="413706" creationId="{00000000-0000-0000-0000-000000000000}"/>
          </ac:picMkLst>
        </pc:picChg>
      </pc:sldChg>
      <pc:sldChg chg="modSp modNotes">
        <pc:chgData name="Tarkan AYDIN" userId="b9b93be9-b10a-4765-a2f4-9ef722cf671f" providerId="ADAL" clId="{F74CF826-997A-4F06-9C95-C67B8E7B7CCB}" dt="2020-10-27T15:34:30.082" v="17"/>
        <pc:sldMkLst>
          <pc:docMk/>
          <pc:sldMk cId="4129380114" sldId="598"/>
        </pc:sldMkLst>
        <pc:spChg chg="mod">
          <ac:chgData name="Tarkan AYDIN" userId="b9b93be9-b10a-4765-a2f4-9ef722cf671f" providerId="ADAL" clId="{F74CF826-997A-4F06-9C95-C67B8E7B7CCB}" dt="2020-10-27T15:34:30.082" v="17"/>
          <ac:spMkLst>
            <pc:docMk/>
            <pc:sldMk cId="4129380114" sldId="598"/>
            <ac:spMk id="444418" creationId="{00000000-0000-0000-0000-000000000000}"/>
          </ac:spMkLst>
        </pc:spChg>
        <pc:spChg chg="mod">
          <ac:chgData name="Tarkan AYDIN" userId="b9b93be9-b10a-4765-a2f4-9ef722cf671f" providerId="ADAL" clId="{F74CF826-997A-4F06-9C95-C67B8E7B7CCB}" dt="2020-10-27T15:32:26.568" v="1"/>
          <ac:spMkLst>
            <pc:docMk/>
            <pc:sldMk cId="4129380114" sldId="598"/>
            <ac:spMk id="444420" creationId="{00000000-0000-0000-0000-000000000000}"/>
          </ac:spMkLst>
        </pc:spChg>
        <pc:spChg chg="mod">
          <ac:chgData name="Tarkan AYDIN" userId="b9b93be9-b10a-4765-a2f4-9ef722cf671f" providerId="ADAL" clId="{F74CF826-997A-4F06-9C95-C67B8E7B7CCB}" dt="2020-10-27T15:32:26.568" v="1"/>
          <ac:spMkLst>
            <pc:docMk/>
            <pc:sldMk cId="4129380114" sldId="598"/>
            <ac:spMk id="444424" creationId="{00000000-0000-0000-0000-000000000000}"/>
          </ac:spMkLst>
        </pc:spChg>
        <pc:spChg chg="mod">
          <ac:chgData name="Tarkan AYDIN" userId="b9b93be9-b10a-4765-a2f4-9ef722cf671f" providerId="ADAL" clId="{F74CF826-997A-4F06-9C95-C67B8E7B7CCB}" dt="2020-10-27T15:32:26.568" v="1"/>
          <ac:spMkLst>
            <pc:docMk/>
            <pc:sldMk cId="4129380114" sldId="598"/>
            <ac:spMk id="444426" creationId="{00000000-0000-0000-0000-000000000000}"/>
          </ac:spMkLst>
        </pc:spChg>
        <pc:spChg chg="mod">
          <ac:chgData name="Tarkan AYDIN" userId="b9b93be9-b10a-4765-a2f4-9ef722cf671f" providerId="ADAL" clId="{F74CF826-997A-4F06-9C95-C67B8E7B7CCB}" dt="2020-10-27T15:32:26.568" v="1"/>
          <ac:spMkLst>
            <pc:docMk/>
            <pc:sldMk cId="4129380114" sldId="598"/>
            <ac:spMk id="444427" creationId="{00000000-0000-0000-0000-000000000000}"/>
          </ac:spMkLst>
        </pc:spChg>
        <pc:spChg chg="mod">
          <ac:chgData name="Tarkan AYDIN" userId="b9b93be9-b10a-4765-a2f4-9ef722cf671f" providerId="ADAL" clId="{F74CF826-997A-4F06-9C95-C67B8E7B7CCB}" dt="2020-10-27T15:32:26.568" v="1"/>
          <ac:spMkLst>
            <pc:docMk/>
            <pc:sldMk cId="4129380114" sldId="598"/>
            <ac:spMk id="444430" creationId="{00000000-0000-0000-0000-000000000000}"/>
          </ac:spMkLst>
        </pc:spChg>
        <pc:picChg chg="mod">
          <ac:chgData name="Tarkan AYDIN" userId="b9b93be9-b10a-4765-a2f4-9ef722cf671f" providerId="ADAL" clId="{F74CF826-997A-4F06-9C95-C67B8E7B7CCB}" dt="2020-10-27T15:32:26.568" v="1"/>
          <ac:picMkLst>
            <pc:docMk/>
            <pc:sldMk cId="4129380114" sldId="598"/>
            <ac:picMk id="444421" creationId="{00000000-0000-0000-0000-000000000000}"/>
          </ac:picMkLst>
        </pc:picChg>
        <pc:picChg chg="mod">
          <ac:chgData name="Tarkan AYDIN" userId="b9b93be9-b10a-4765-a2f4-9ef722cf671f" providerId="ADAL" clId="{F74CF826-997A-4F06-9C95-C67B8E7B7CCB}" dt="2020-10-27T15:32:26.568" v="1"/>
          <ac:picMkLst>
            <pc:docMk/>
            <pc:sldMk cId="4129380114" sldId="598"/>
            <ac:picMk id="444425" creationId="{00000000-0000-0000-0000-000000000000}"/>
          </ac:picMkLst>
        </pc:picChg>
        <pc:picChg chg="mod">
          <ac:chgData name="Tarkan AYDIN" userId="b9b93be9-b10a-4765-a2f4-9ef722cf671f" providerId="ADAL" clId="{F74CF826-997A-4F06-9C95-C67B8E7B7CCB}" dt="2020-10-27T15:32:26.568" v="1"/>
          <ac:picMkLst>
            <pc:docMk/>
            <pc:sldMk cId="4129380114" sldId="598"/>
            <ac:picMk id="444428" creationId="{00000000-0000-0000-0000-000000000000}"/>
          </ac:picMkLst>
        </pc:picChg>
        <pc:picChg chg="mod">
          <ac:chgData name="Tarkan AYDIN" userId="b9b93be9-b10a-4765-a2f4-9ef722cf671f" providerId="ADAL" clId="{F74CF826-997A-4F06-9C95-C67B8E7B7CCB}" dt="2020-10-27T15:32:26.568" v="1"/>
          <ac:picMkLst>
            <pc:docMk/>
            <pc:sldMk cId="4129380114" sldId="598"/>
            <ac:picMk id="444429" creationId="{00000000-0000-0000-0000-000000000000}"/>
          </ac:picMkLst>
        </pc:picChg>
      </pc:sldChg>
      <pc:sldChg chg="delSp modSp mod modNotes">
        <pc:chgData name="Tarkan AYDIN" userId="b9b93be9-b10a-4765-a2f4-9ef722cf671f" providerId="ADAL" clId="{F74CF826-997A-4F06-9C95-C67B8E7B7CCB}" dt="2020-10-27T15:50:04.134" v="49" actId="478"/>
        <pc:sldMkLst>
          <pc:docMk/>
          <pc:sldMk cId="4176919054" sldId="599"/>
        </pc:sldMkLst>
        <pc:spChg chg="mod">
          <ac:chgData name="Tarkan AYDIN" userId="b9b93be9-b10a-4765-a2f4-9ef722cf671f" providerId="ADAL" clId="{F74CF826-997A-4F06-9C95-C67B8E7B7CCB}" dt="2020-10-27T15:34:30.082" v="17"/>
          <ac:spMkLst>
            <pc:docMk/>
            <pc:sldMk cId="4176919054" sldId="599"/>
            <ac:spMk id="842754" creationId="{00000000-0000-0000-0000-000000000000}"/>
          </ac:spMkLst>
        </pc:spChg>
        <pc:spChg chg="mod">
          <ac:chgData name="Tarkan AYDIN" userId="b9b93be9-b10a-4765-a2f4-9ef722cf671f" providerId="ADAL" clId="{F74CF826-997A-4F06-9C95-C67B8E7B7CCB}" dt="2020-10-27T15:32:26.568" v="1"/>
          <ac:spMkLst>
            <pc:docMk/>
            <pc:sldMk cId="4176919054" sldId="599"/>
            <ac:spMk id="842898" creationId="{00000000-0000-0000-0000-000000000000}"/>
          </ac:spMkLst>
        </pc:spChg>
        <pc:spChg chg="mod">
          <ac:chgData name="Tarkan AYDIN" userId="b9b93be9-b10a-4765-a2f4-9ef722cf671f" providerId="ADAL" clId="{F74CF826-997A-4F06-9C95-C67B8E7B7CCB}" dt="2020-10-27T15:32:26.568" v="1"/>
          <ac:spMkLst>
            <pc:docMk/>
            <pc:sldMk cId="4176919054" sldId="599"/>
            <ac:spMk id="842899" creationId="{00000000-0000-0000-0000-000000000000}"/>
          </ac:spMkLst>
        </pc:spChg>
        <pc:spChg chg="del mod">
          <ac:chgData name="Tarkan AYDIN" userId="b9b93be9-b10a-4765-a2f4-9ef722cf671f" providerId="ADAL" clId="{F74CF826-997A-4F06-9C95-C67B8E7B7CCB}" dt="2020-10-27T15:50:04.134" v="49" actId="478"/>
          <ac:spMkLst>
            <pc:docMk/>
            <pc:sldMk cId="4176919054" sldId="599"/>
            <ac:spMk id="843162" creationId="{00000000-0000-0000-0000-000000000000}"/>
          </ac:spMkLst>
        </pc:spChg>
        <pc:graphicFrameChg chg="mod">
          <ac:chgData name="Tarkan AYDIN" userId="b9b93be9-b10a-4765-a2f4-9ef722cf671f" providerId="ADAL" clId="{F74CF826-997A-4F06-9C95-C67B8E7B7CCB}" dt="2020-10-27T15:32:26.568" v="1"/>
          <ac:graphicFrameMkLst>
            <pc:docMk/>
            <pc:sldMk cId="4176919054" sldId="599"/>
            <ac:graphicFrameMk id="842905"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4176919054" sldId="599"/>
            <ac:graphicFrameMk id="843037"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4176919054" sldId="599"/>
            <ac:graphicFrameMk id="843038" creationId="{00000000-0000-0000-0000-000000000000}"/>
          </ac:graphicFrameMkLst>
        </pc:graphicFrameChg>
        <pc:picChg chg="mod">
          <ac:chgData name="Tarkan AYDIN" userId="b9b93be9-b10a-4765-a2f4-9ef722cf671f" providerId="ADAL" clId="{F74CF826-997A-4F06-9C95-C67B8E7B7CCB}" dt="2020-10-27T15:32:26.568" v="1"/>
          <ac:picMkLst>
            <pc:docMk/>
            <pc:sldMk cId="4176919054" sldId="599"/>
            <ac:picMk id="842897" creationId="{00000000-0000-0000-0000-000000000000}"/>
          </ac:picMkLst>
        </pc:picChg>
        <pc:picChg chg="mod">
          <ac:chgData name="Tarkan AYDIN" userId="b9b93be9-b10a-4765-a2f4-9ef722cf671f" providerId="ADAL" clId="{F74CF826-997A-4F06-9C95-C67B8E7B7CCB}" dt="2020-10-27T15:32:26.568" v="1"/>
          <ac:picMkLst>
            <pc:docMk/>
            <pc:sldMk cId="4176919054" sldId="599"/>
            <ac:picMk id="843031" creationId="{00000000-0000-0000-0000-000000000000}"/>
          </ac:picMkLst>
        </pc:picChg>
      </pc:sldChg>
      <pc:sldChg chg="delSp modSp modNotes">
        <pc:chgData name="Tarkan AYDIN" userId="b9b93be9-b10a-4765-a2f4-9ef722cf671f" providerId="ADAL" clId="{F74CF826-997A-4F06-9C95-C67B8E7B7CCB}" dt="2020-10-27T15:50:00.352" v="47" actId="478"/>
        <pc:sldMkLst>
          <pc:docMk/>
          <pc:sldMk cId="3072363300" sldId="600"/>
        </pc:sldMkLst>
        <pc:spChg chg="mod">
          <ac:chgData name="Tarkan AYDIN" userId="b9b93be9-b10a-4765-a2f4-9ef722cf671f" providerId="ADAL" clId="{F74CF826-997A-4F06-9C95-C67B8E7B7CCB}" dt="2020-10-27T15:34:30.082" v="17"/>
          <ac:spMkLst>
            <pc:docMk/>
            <pc:sldMk cId="3072363300" sldId="600"/>
            <ac:spMk id="860162" creationId="{00000000-0000-0000-0000-000000000000}"/>
          </ac:spMkLst>
        </pc:spChg>
        <pc:spChg chg="mod">
          <ac:chgData name="Tarkan AYDIN" userId="b9b93be9-b10a-4765-a2f4-9ef722cf671f" providerId="ADAL" clId="{F74CF826-997A-4F06-9C95-C67B8E7B7CCB}" dt="2020-10-27T15:32:26.568" v="1"/>
          <ac:spMkLst>
            <pc:docMk/>
            <pc:sldMk cId="3072363300" sldId="600"/>
            <ac:spMk id="860287" creationId="{00000000-0000-0000-0000-000000000000}"/>
          </ac:spMkLst>
        </pc:spChg>
        <pc:spChg chg="mod">
          <ac:chgData name="Tarkan AYDIN" userId="b9b93be9-b10a-4765-a2f4-9ef722cf671f" providerId="ADAL" clId="{F74CF826-997A-4F06-9C95-C67B8E7B7CCB}" dt="2020-10-27T15:32:26.568" v="1"/>
          <ac:spMkLst>
            <pc:docMk/>
            <pc:sldMk cId="3072363300" sldId="600"/>
            <ac:spMk id="860413" creationId="{00000000-0000-0000-0000-000000000000}"/>
          </ac:spMkLst>
        </pc:spChg>
        <pc:spChg chg="del mod">
          <ac:chgData name="Tarkan AYDIN" userId="b9b93be9-b10a-4765-a2f4-9ef722cf671f" providerId="ADAL" clId="{F74CF826-997A-4F06-9C95-C67B8E7B7CCB}" dt="2020-10-27T15:50:00.352" v="47" actId="478"/>
          <ac:spMkLst>
            <pc:docMk/>
            <pc:sldMk cId="3072363300" sldId="600"/>
            <ac:spMk id="860538" creationId="{00000000-0000-0000-0000-000000000000}"/>
          </ac:spMkLst>
        </pc:spChg>
        <pc:graphicFrameChg chg="mod">
          <ac:chgData name="Tarkan AYDIN" userId="b9b93be9-b10a-4765-a2f4-9ef722cf671f" providerId="ADAL" clId="{F74CF826-997A-4F06-9C95-C67B8E7B7CCB}" dt="2020-10-27T15:32:26.568" v="1"/>
          <ac:graphicFrameMkLst>
            <pc:docMk/>
            <pc:sldMk cId="3072363300" sldId="600"/>
            <ac:graphicFrameMk id="860163"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3072363300" sldId="600"/>
            <ac:graphicFrameMk id="860289"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3072363300" sldId="600"/>
            <ac:graphicFrameMk id="860414" creationId="{00000000-0000-0000-0000-000000000000}"/>
          </ac:graphicFrameMkLst>
        </pc:graphicFrameChg>
        <pc:picChg chg="mod">
          <ac:chgData name="Tarkan AYDIN" userId="b9b93be9-b10a-4765-a2f4-9ef722cf671f" providerId="ADAL" clId="{F74CF826-997A-4F06-9C95-C67B8E7B7CCB}" dt="2020-10-27T15:32:26.568" v="1"/>
          <ac:picMkLst>
            <pc:docMk/>
            <pc:sldMk cId="3072363300" sldId="600"/>
            <ac:picMk id="860286" creationId="{00000000-0000-0000-0000-000000000000}"/>
          </ac:picMkLst>
        </pc:picChg>
        <pc:picChg chg="mod">
          <ac:chgData name="Tarkan AYDIN" userId="b9b93be9-b10a-4765-a2f4-9ef722cf671f" providerId="ADAL" clId="{F74CF826-997A-4F06-9C95-C67B8E7B7CCB}" dt="2020-10-27T15:32:26.568" v="1"/>
          <ac:picMkLst>
            <pc:docMk/>
            <pc:sldMk cId="3072363300" sldId="600"/>
            <ac:picMk id="860412" creationId="{00000000-0000-0000-0000-000000000000}"/>
          </ac:picMkLst>
        </pc:picChg>
      </pc:sldChg>
      <pc:sldChg chg="delSp modSp modNotes">
        <pc:chgData name="Tarkan AYDIN" userId="b9b93be9-b10a-4765-a2f4-9ef722cf671f" providerId="ADAL" clId="{F74CF826-997A-4F06-9C95-C67B8E7B7CCB}" dt="2020-10-27T15:50:06.981" v="50" actId="478"/>
        <pc:sldMkLst>
          <pc:docMk/>
          <pc:sldMk cId="3571611359" sldId="601"/>
        </pc:sldMkLst>
        <pc:spChg chg="mod">
          <ac:chgData name="Tarkan AYDIN" userId="b9b93be9-b10a-4765-a2f4-9ef722cf671f" providerId="ADAL" clId="{F74CF826-997A-4F06-9C95-C67B8E7B7CCB}" dt="2020-10-27T15:34:30.082" v="17"/>
          <ac:spMkLst>
            <pc:docMk/>
            <pc:sldMk cId="3571611359" sldId="601"/>
            <ac:spMk id="862210" creationId="{00000000-0000-0000-0000-000000000000}"/>
          </ac:spMkLst>
        </pc:spChg>
        <pc:spChg chg="mod">
          <ac:chgData name="Tarkan AYDIN" userId="b9b93be9-b10a-4765-a2f4-9ef722cf671f" providerId="ADAL" clId="{F74CF826-997A-4F06-9C95-C67B8E7B7CCB}" dt="2020-10-27T15:32:26.568" v="1"/>
          <ac:spMkLst>
            <pc:docMk/>
            <pc:sldMk cId="3571611359" sldId="601"/>
            <ac:spMk id="862335" creationId="{00000000-0000-0000-0000-000000000000}"/>
          </ac:spMkLst>
        </pc:spChg>
        <pc:spChg chg="mod">
          <ac:chgData name="Tarkan AYDIN" userId="b9b93be9-b10a-4765-a2f4-9ef722cf671f" providerId="ADAL" clId="{F74CF826-997A-4F06-9C95-C67B8E7B7CCB}" dt="2020-10-27T15:32:26.568" v="1"/>
          <ac:spMkLst>
            <pc:docMk/>
            <pc:sldMk cId="3571611359" sldId="601"/>
            <ac:spMk id="862461" creationId="{00000000-0000-0000-0000-000000000000}"/>
          </ac:spMkLst>
        </pc:spChg>
        <pc:spChg chg="del mod">
          <ac:chgData name="Tarkan AYDIN" userId="b9b93be9-b10a-4765-a2f4-9ef722cf671f" providerId="ADAL" clId="{F74CF826-997A-4F06-9C95-C67B8E7B7CCB}" dt="2020-10-27T15:50:06.981" v="50" actId="478"/>
          <ac:spMkLst>
            <pc:docMk/>
            <pc:sldMk cId="3571611359" sldId="601"/>
            <ac:spMk id="862586" creationId="{00000000-0000-0000-0000-000000000000}"/>
          </ac:spMkLst>
        </pc:spChg>
        <pc:graphicFrameChg chg="mod">
          <ac:chgData name="Tarkan AYDIN" userId="b9b93be9-b10a-4765-a2f4-9ef722cf671f" providerId="ADAL" clId="{F74CF826-997A-4F06-9C95-C67B8E7B7CCB}" dt="2020-10-27T15:32:26.568" v="1"/>
          <ac:graphicFrameMkLst>
            <pc:docMk/>
            <pc:sldMk cId="3571611359" sldId="601"/>
            <ac:graphicFrameMk id="862211"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3571611359" sldId="601"/>
            <ac:graphicFrameMk id="862337"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3571611359" sldId="601"/>
            <ac:graphicFrameMk id="862462" creationId="{00000000-0000-0000-0000-000000000000}"/>
          </ac:graphicFrameMkLst>
        </pc:graphicFrameChg>
        <pc:picChg chg="mod">
          <ac:chgData name="Tarkan AYDIN" userId="b9b93be9-b10a-4765-a2f4-9ef722cf671f" providerId="ADAL" clId="{F74CF826-997A-4F06-9C95-C67B8E7B7CCB}" dt="2020-10-27T15:32:26.568" v="1"/>
          <ac:picMkLst>
            <pc:docMk/>
            <pc:sldMk cId="3571611359" sldId="601"/>
            <ac:picMk id="862334" creationId="{00000000-0000-0000-0000-000000000000}"/>
          </ac:picMkLst>
        </pc:picChg>
        <pc:picChg chg="mod">
          <ac:chgData name="Tarkan AYDIN" userId="b9b93be9-b10a-4765-a2f4-9ef722cf671f" providerId="ADAL" clId="{F74CF826-997A-4F06-9C95-C67B8E7B7CCB}" dt="2020-10-27T15:32:26.568" v="1"/>
          <ac:picMkLst>
            <pc:docMk/>
            <pc:sldMk cId="3571611359" sldId="601"/>
            <ac:picMk id="862460" creationId="{00000000-0000-0000-0000-000000000000}"/>
          </ac:picMkLst>
        </pc:picChg>
      </pc:sldChg>
      <pc:sldChg chg="delSp modSp modNotes">
        <pc:chgData name="Tarkan AYDIN" userId="b9b93be9-b10a-4765-a2f4-9ef722cf671f" providerId="ADAL" clId="{F74CF826-997A-4F06-9C95-C67B8E7B7CCB}" dt="2020-10-27T15:49:53.200" v="43" actId="478"/>
        <pc:sldMkLst>
          <pc:docMk/>
          <pc:sldMk cId="99674046" sldId="602"/>
        </pc:sldMkLst>
        <pc:spChg chg="mod">
          <ac:chgData name="Tarkan AYDIN" userId="b9b93be9-b10a-4765-a2f4-9ef722cf671f" providerId="ADAL" clId="{F74CF826-997A-4F06-9C95-C67B8E7B7CCB}" dt="2020-10-27T15:34:30.082" v="17"/>
          <ac:spMkLst>
            <pc:docMk/>
            <pc:sldMk cId="99674046" sldId="602"/>
            <ac:spMk id="864258" creationId="{00000000-0000-0000-0000-000000000000}"/>
          </ac:spMkLst>
        </pc:spChg>
        <pc:spChg chg="mod">
          <ac:chgData name="Tarkan AYDIN" userId="b9b93be9-b10a-4765-a2f4-9ef722cf671f" providerId="ADAL" clId="{F74CF826-997A-4F06-9C95-C67B8E7B7CCB}" dt="2020-10-27T15:32:26.568" v="1"/>
          <ac:spMkLst>
            <pc:docMk/>
            <pc:sldMk cId="99674046" sldId="602"/>
            <ac:spMk id="864383" creationId="{00000000-0000-0000-0000-000000000000}"/>
          </ac:spMkLst>
        </pc:spChg>
        <pc:spChg chg="mod">
          <ac:chgData name="Tarkan AYDIN" userId="b9b93be9-b10a-4765-a2f4-9ef722cf671f" providerId="ADAL" clId="{F74CF826-997A-4F06-9C95-C67B8E7B7CCB}" dt="2020-10-27T15:32:26.568" v="1"/>
          <ac:spMkLst>
            <pc:docMk/>
            <pc:sldMk cId="99674046" sldId="602"/>
            <ac:spMk id="864509" creationId="{00000000-0000-0000-0000-000000000000}"/>
          </ac:spMkLst>
        </pc:spChg>
        <pc:spChg chg="del mod">
          <ac:chgData name="Tarkan AYDIN" userId="b9b93be9-b10a-4765-a2f4-9ef722cf671f" providerId="ADAL" clId="{F74CF826-997A-4F06-9C95-C67B8E7B7CCB}" dt="2020-10-27T15:49:53.200" v="43" actId="478"/>
          <ac:spMkLst>
            <pc:docMk/>
            <pc:sldMk cId="99674046" sldId="602"/>
            <ac:spMk id="864634" creationId="{00000000-0000-0000-0000-000000000000}"/>
          </ac:spMkLst>
        </pc:spChg>
        <pc:graphicFrameChg chg="mod">
          <ac:chgData name="Tarkan AYDIN" userId="b9b93be9-b10a-4765-a2f4-9ef722cf671f" providerId="ADAL" clId="{F74CF826-997A-4F06-9C95-C67B8E7B7CCB}" dt="2020-10-27T15:32:26.568" v="1"/>
          <ac:graphicFrameMkLst>
            <pc:docMk/>
            <pc:sldMk cId="99674046" sldId="602"/>
            <ac:graphicFrameMk id="864259"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99674046" sldId="602"/>
            <ac:graphicFrameMk id="864385"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99674046" sldId="602"/>
            <ac:graphicFrameMk id="864510" creationId="{00000000-0000-0000-0000-000000000000}"/>
          </ac:graphicFrameMkLst>
        </pc:graphicFrameChg>
        <pc:picChg chg="mod">
          <ac:chgData name="Tarkan AYDIN" userId="b9b93be9-b10a-4765-a2f4-9ef722cf671f" providerId="ADAL" clId="{F74CF826-997A-4F06-9C95-C67B8E7B7CCB}" dt="2020-10-27T15:32:26.568" v="1"/>
          <ac:picMkLst>
            <pc:docMk/>
            <pc:sldMk cId="99674046" sldId="602"/>
            <ac:picMk id="864382" creationId="{00000000-0000-0000-0000-000000000000}"/>
          </ac:picMkLst>
        </pc:picChg>
        <pc:picChg chg="mod">
          <ac:chgData name="Tarkan AYDIN" userId="b9b93be9-b10a-4765-a2f4-9ef722cf671f" providerId="ADAL" clId="{F74CF826-997A-4F06-9C95-C67B8E7B7CCB}" dt="2020-10-27T15:32:26.568" v="1"/>
          <ac:picMkLst>
            <pc:docMk/>
            <pc:sldMk cId="99674046" sldId="602"/>
            <ac:picMk id="864508" creationId="{00000000-0000-0000-0000-000000000000}"/>
          </ac:picMkLst>
        </pc:picChg>
      </pc:sldChg>
      <pc:sldChg chg="delSp modSp modNotes">
        <pc:chgData name="Tarkan AYDIN" userId="b9b93be9-b10a-4765-a2f4-9ef722cf671f" providerId="ADAL" clId="{F74CF826-997A-4F06-9C95-C67B8E7B7CCB}" dt="2020-10-27T15:49:54.533" v="44" actId="478"/>
        <pc:sldMkLst>
          <pc:docMk/>
          <pc:sldMk cId="1615495325" sldId="603"/>
        </pc:sldMkLst>
        <pc:spChg chg="mod">
          <ac:chgData name="Tarkan AYDIN" userId="b9b93be9-b10a-4765-a2f4-9ef722cf671f" providerId="ADAL" clId="{F74CF826-997A-4F06-9C95-C67B8E7B7CCB}" dt="2020-10-27T15:34:30.082" v="17"/>
          <ac:spMkLst>
            <pc:docMk/>
            <pc:sldMk cId="1615495325" sldId="603"/>
            <ac:spMk id="866306" creationId="{00000000-0000-0000-0000-000000000000}"/>
          </ac:spMkLst>
        </pc:spChg>
        <pc:spChg chg="mod">
          <ac:chgData name="Tarkan AYDIN" userId="b9b93be9-b10a-4765-a2f4-9ef722cf671f" providerId="ADAL" clId="{F74CF826-997A-4F06-9C95-C67B8E7B7CCB}" dt="2020-10-27T15:32:26.568" v="1"/>
          <ac:spMkLst>
            <pc:docMk/>
            <pc:sldMk cId="1615495325" sldId="603"/>
            <ac:spMk id="866431" creationId="{00000000-0000-0000-0000-000000000000}"/>
          </ac:spMkLst>
        </pc:spChg>
        <pc:spChg chg="mod">
          <ac:chgData name="Tarkan AYDIN" userId="b9b93be9-b10a-4765-a2f4-9ef722cf671f" providerId="ADAL" clId="{F74CF826-997A-4F06-9C95-C67B8E7B7CCB}" dt="2020-10-27T15:32:26.568" v="1"/>
          <ac:spMkLst>
            <pc:docMk/>
            <pc:sldMk cId="1615495325" sldId="603"/>
            <ac:spMk id="866557" creationId="{00000000-0000-0000-0000-000000000000}"/>
          </ac:spMkLst>
        </pc:spChg>
        <pc:spChg chg="del mod">
          <ac:chgData name="Tarkan AYDIN" userId="b9b93be9-b10a-4765-a2f4-9ef722cf671f" providerId="ADAL" clId="{F74CF826-997A-4F06-9C95-C67B8E7B7CCB}" dt="2020-10-27T15:49:54.533" v="44" actId="478"/>
          <ac:spMkLst>
            <pc:docMk/>
            <pc:sldMk cId="1615495325" sldId="603"/>
            <ac:spMk id="866932" creationId="{00000000-0000-0000-0000-000000000000}"/>
          </ac:spMkLst>
        </pc:spChg>
        <pc:graphicFrameChg chg="mod">
          <ac:chgData name="Tarkan AYDIN" userId="b9b93be9-b10a-4765-a2f4-9ef722cf671f" providerId="ADAL" clId="{F74CF826-997A-4F06-9C95-C67B8E7B7CCB}" dt="2020-10-27T15:32:26.568" v="1"/>
          <ac:graphicFrameMkLst>
            <pc:docMk/>
            <pc:sldMk cId="1615495325" sldId="603"/>
            <ac:graphicFrameMk id="866433"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1615495325" sldId="603"/>
            <ac:graphicFrameMk id="866807" creationId="{00000000-0000-0000-0000-000000000000}"/>
          </ac:graphicFrameMkLst>
        </pc:graphicFrameChg>
        <pc:picChg chg="mod">
          <ac:chgData name="Tarkan AYDIN" userId="b9b93be9-b10a-4765-a2f4-9ef722cf671f" providerId="ADAL" clId="{F74CF826-997A-4F06-9C95-C67B8E7B7CCB}" dt="2020-10-27T15:32:26.568" v="1"/>
          <ac:picMkLst>
            <pc:docMk/>
            <pc:sldMk cId="1615495325" sldId="603"/>
            <ac:picMk id="866556" creationId="{00000000-0000-0000-0000-000000000000}"/>
          </ac:picMkLst>
        </pc:picChg>
        <pc:picChg chg="mod">
          <ac:chgData name="Tarkan AYDIN" userId="b9b93be9-b10a-4765-a2f4-9ef722cf671f" providerId="ADAL" clId="{F74CF826-997A-4F06-9C95-C67B8E7B7CCB}" dt="2020-10-27T15:32:26.568" v="1"/>
          <ac:picMkLst>
            <pc:docMk/>
            <pc:sldMk cId="1615495325" sldId="603"/>
            <ac:picMk id="866930" creationId="{00000000-0000-0000-0000-000000000000}"/>
          </ac:picMkLst>
        </pc:picChg>
      </pc:sldChg>
      <pc:sldChg chg="delSp modSp modNotes">
        <pc:chgData name="Tarkan AYDIN" userId="b9b93be9-b10a-4765-a2f4-9ef722cf671f" providerId="ADAL" clId="{F74CF826-997A-4F06-9C95-C67B8E7B7CCB}" dt="2020-10-27T15:49:55.855" v="45" actId="478"/>
        <pc:sldMkLst>
          <pc:docMk/>
          <pc:sldMk cId="845184201" sldId="604"/>
        </pc:sldMkLst>
        <pc:spChg chg="mod">
          <ac:chgData name="Tarkan AYDIN" userId="b9b93be9-b10a-4765-a2f4-9ef722cf671f" providerId="ADAL" clId="{F74CF826-997A-4F06-9C95-C67B8E7B7CCB}" dt="2020-10-27T15:34:30.082" v="17"/>
          <ac:spMkLst>
            <pc:docMk/>
            <pc:sldMk cId="845184201" sldId="604"/>
            <ac:spMk id="868354" creationId="{00000000-0000-0000-0000-000000000000}"/>
          </ac:spMkLst>
        </pc:spChg>
        <pc:spChg chg="del mod">
          <ac:chgData name="Tarkan AYDIN" userId="b9b93be9-b10a-4765-a2f4-9ef722cf671f" providerId="ADAL" clId="{F74CF826-997A-4F06-9C95-C67B8E7B7CCB}" dt="2020-10-27T15:49:55.855" v="45" actId="478"/>
          <ac:spMkLst>
            <pc:docMk/>
            <pc:sldMk cId="845184201" sldId="604"/>
            <ac:spMk id="868771" creationId="{00000000-0000-0000-0000-000000000000}"/>
          </ac:spMkLst>
        </pc:spChg>
        <pc:graphicFrameChg chg="mod">
          <ac:chgData name="Tarkan AYDIN" userId="b9b93be9-b10a-4765-a2f4-9ef722cf671f" providerId="ADAL" clId="{F74CF826-997A-4F06-9C95-C67B8E7B7CCB}" dt="2020-10-27T15:32:26.568" v="1"/>
          <ac:graphicFrameMkLst>
            <pc:docMk/>
            <pc:sldMk cId="845184201" sldId="604"/>
            <ac:graphicFrameMk id="868766" creationId="{00000000-0000-0000-0000-000000000000}"/>
          </ac:graphicFrameMkLst>
        </pc:graphicFrameChg>
        <pc:graphicFrameChg chg="mod">
          <ac:chgData name="Tarkan AYDIN" userId="b9b93be9-b10a-4765-a2f4-9ef722cf671f" providerId="ADAL" clId="{F74CF826-997A-4F06-9C95-C67B8E7B7CCB}" dt="2020-10-27T15:32:26.568" v="1"/>
          <ac:graphicFrameMkLst>
            <pc:docMk/>
            <pc:sldMk cId="845184201" sldId="604"/>
            <ac:graphicFrameMk id="868770" creationId="{00000000-0000-0000-0000-000000000000}"/>
          </ac:graphicFrameMkLst>
        </pc:graphicFrameChg>
        <pc:picChg chg="mod">
          <ac:chgData name="Tarkan AYDIN" userId="b9b93be9-b10a-4765-a2f4-9ef722cf671f" providerId="ADAL" clId="{F74CF826-997A-4F06-9C95-C67B8E7B7CCB}" dt="2020-10-27T15:32:26.568" v="1"/>
          <ac:picMkLst>
            <pc:docMk/>
            <pc:sldMk cId="845184201" sldId="604"/>
            <ac:picMk id="868478" creationId="{00000000-0000-0000-0000-000000000000}"/>
          </ac:picMkLst>
        </pc:picChg>
        <pc:picChg chg="mod">
          <ac:chgData name="Tarkan AYDIN" userId="b9b93be9-b10a-4765-a2f4-9ef722cf671f" providerId="ADAL" clId="{F74CF826-997A-4F06-9C95-C67B8E7B7CCB}" dt="2020-10-27T15:32:26.568" v="1"/>
          <ac:picMkLst>
            <pc:docMk/>
            <pc:sldMk cId="845184201" sldId="604"/>
            <ac:picMk id="868604" creationId="{00000000-0000-0000-0000-000000000000}"/>
          </ac:picMkLst>
        </pc:picChg>
      </pc:sldChg>
      <pc:sldChg chg="delSp modSp mod delAnim modNotes">
        <pc:chgData name="Tarkan AYDIN" userId="b9b93be9-b10a-4765-a2f4-9ef722cf671f" providerId="ADAL" clId="{F74CF826-997A-4F06-9C95-C67B8E7B7CCB}" dt="2020-10-27T15:49:47.159" v="42" actId="478"/>
        <pc:sldMkLst>
          <pc:docMk/>
          <pc:sldMk cId="250055888" sldId="605"/>
        </pc:sldMkLst>
        <pc:spChg chg="mod">
          <ac:chgData name="Tarkan AYDIN" userId="b9b93be9-b10a-4765-a2f4-9ef722cf671f" providerId="ADAL" clId="{F74CF826-997A-4F06-9C95-C67B8E7B7CCB}" dt="2020-10-27T15:32:26.568" v="1"/>
          <ac:spMkLst>
            <pc:docMk/>
            <pc:sldMk cId="250055888" sldId="605"/>
            <ac:spMk id="189442" creationId="{00000000-0000-0000-0000-000000000000}"/>
          </ac:spMkLst>
        </pc:spChg>
        <pc:spChg chg="mod">
          <ac:chgData name="Tarkan AYDIN" userId="b9b93be9-b10a-4765-a2f4-9ef722cf671f" providerId="ADAL" clId="{F74CF826-997A-4F06-9C95-C67B8E7B7CCB}" dt="2020-10-27T15:34:30.082" v="17"/>
          <ac:spMkLst>
            <pc:docMk/>
            <pc:sldMk cId="250055888" sldId="605"/>
            <ac:spMk id="189443" creationId="{00000000-0000-0000-0000-000000000000}"/>
          </ac:spMkLst>
        </pc:spChg>
        <pc:spChg chg="del mod">
          <ac:chgData name="Tarkan AYDIN" userId="b9b93be9-b10a-4765-a2f4-9ef722cf671f" providerId="ADAL" clId="{F74CF826-997A-4F06-9C95-C67B8E7B7CCB}" dt="2020-10-27T15:49:47.159" v="42" actId="478"/>
          <ac:spMkLst>
            <pc:docMk/>
            <pc:sldMk cId="250055888" sldId="605"/>
            <ac:spMk id="189445"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47"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50"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51"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52"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53"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54"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55"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56"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57"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58"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59"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60"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61"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62"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63"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64"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65" creationId="{00000000-0000-0000-0000-000000000000}"/>
          </ac:spMkLst>
        </pc:spChg>
        <pc:spChg chg="mod">
          <ac:chgData name="Tarkan AYDIN" userId="b9b93be9-b10a-4765-a2f4-9ef722cf671f" providerId="ADAL" clId="{F74CF826-997A-4F06-9C95-C67B8E7B7CCB}" dt="2020-10-27T15:32:26.568" v="1"/>
          <ac:spMkLst>
            <pc:docMk/>
            <pc:sldMk cId="250055888" sldId="605"/>
            <ac:spMk id="189466" creationId="{00000000-0000-0000-0000-000000000000}"/>
          </ac:spMkLst>
        </pc:spChg>
        <pc:grpChg chg="del mod">
          <ac:chgData name="Tarkan AYDIN" userId="b9b93be9-b10a-4765-a2f4-9ef722cf671f" providerId="ADAL" clId="{F74CF826-997A-4F06-9C95-C67B8E7B7CCB}" dt="2020-10-27T15:49:42.157" v="41" actId="478"/>
          <ac:grpSpMkLst>
            <pc:docMk/>
            <pc:sldMk cId="250055888" sldId="605"/>
            <ac:grpSpMk id="2" creationId="{00000000-0000-0000-0000-000000000000}"/>
          </ac:grpSpMkLst>
        </pc:grpChg>
        <pc:grpChg chg="mod">
          <ac:chgData name="Tarkan AYDIN" userId="b9b93be9-b10a-4765-a2f4-9ef722cf671f" providerId="ADAL" clId="{F74CF826-997A-4F06-9C95-C67B8E7B7CCB}" dt="2020-10-27T15:32:26.568" v="1"/>
          <ac:grpSpMkLst>
            <pc:docMk/>
            <pc:sldMk cId="250055888" sldId="605"/>
            <ac:grpSpMk id="189446" creationId="{00000000-0000-0000-0000-000000000000}"/>
          </ac:grpSpMkLst>
        </pc:grpChg>
        <pc:grpChg chg="mod">
          <ac:chgData name="Tarkan AYDIN" userId="b9b93be9-b10a-4765-a2f4-9ef722cf671f" providerId="ADAL" clId="{F74CF826-997A-4F06-9C95-C67B8E7B7CCB}" dt="2020-10-27T15:32:26.568" v="1"/>
          <ac:grpSpMkLst>
            <pc:docMk/>
            <pc:sldMk cId="250055888" sldId="605"/>
            <ac:grpSpMk id="189448" creationId="{00000000-0000-0000-0000-000000000000}"/>
          </ac:grpSpMkLst>
        </pc:grpChg>
        <pc:picChg chg="mod">
          <ac:chgData name="Tarkan AYDIN" userId="b9b93be9-b10a-4765-a2f4-9ef722cf671f" providerId="ADAL" clId="{F74CF826-997A-4F06-9C95-C67B8E7B7CCB}" dt="2020-10-27T15:32:26.568" v="1"/>
          <ac:picMkLst>
            <pc:docMk/>
            <pc:sldMk cId="250055888" sldId="605"/>
            <ac:picMk id="189449" creationId="{00000000-0000-0000-0000-000000000000}"/>
          </ac:picMkLst>
        </pc:picChg>
      </pc:sldChg>
      <pc:sldChg chg="addSp delSp modSp new mod">
        <pc:chgData name="Tarkan AYDIN" userId="b9b93be9-b10a-4765-a2f4-9ef722cf671f" providerId="ADAL" clId="{F74CF826-997A-4F06-9C95-C67B8E7B7CCB}" dt="2020-10-27T15:52:54.030" v="76" actId="14100"/>
        <pc:sldMkLst>
          <pc:docMk/>
          <pc:sldMk cId="3862475410" sldId="606"/>
        </pc:sldMkLst>
        <pc:spChg chg="mod">
          <ac:chgData name="Tarkan AYDIN" userId="b9b93be9-b10a-4765-a2f4-9ef722cf671f" providerId="ADAL" clId="{F74CF826-997A-4F06-9C95-C67B8E7B7CCB}" dt="2020-10-27T15:52:17.443" v="58" actId="20577"/>
          <ac:spMkLst>
            <pc:docMk/>
            <pc:sldMk cId="3862475410" sldId="606"/>
            <ac:spMk id="2" creationId="{E95FF360-05BF-44C3-AC47-DAF26518876C}"/>
          </ac:spMkLst>
        </pc:spChg>
        <pc:spChg chg="del">
          <ac:chgData name="Tarkan AYDIN" userId="b9b93be9-b10a-4765-a2f4-9ef722cf671f" providerId="ADAL" clId="{F74CF826-997A-4F06-9C95-C67B8E7B7CCB}" dt="2020-10-27T15:52:07.908" v="53" actId="478"/>
          <ac:spMkLst>
            <pc:docMk/>
            <pc:sldMk cId="3862475410" sldId="606"/>
            <ac:spMk id="3" creationId="{4EFD8FBB-659A-470A-AF40-4A65836EB642}"/>
          </ac:spMkLst>
        </pc:spChg>
        <pc:spChg chg="add mod">
          <ac:chgData name="Tarkan AYDIN" userId="b9b93be9-b10a-4765-a2f4-9ef722cf671f" providerId="ADAL" clId="{F74CF826-997A-4F06-9C95-C67B8E7B7CCB}" dt="2020-10-27T15:52:54.030" v="76" actId="14100"/>
          <ac:spMkLst>
            <pc:docMk/>
            <pc:sldMk cId="3862475410" sldId="606"/>
            <ac:spMk id="7" creationId="{1A5B7C1C-D6E2-4530-9D7F-C8637E48D3FF}"/>
          </ac:spMkLst>
        </pc:spChg>
        <pc:spChg chg="add mod">
          <ac:chgData name="Tarkan AYDIN" userId="b9b93be9-b10a-4765-a2f4-9ef722cf671f" providerId="ADAL" clId="{F74CF826-997A-4F06-9C95-C67B8E7B7CCB}" dt="2020-10-27T15:52:54.030" v="76" actId="14100"/>
          <ac:spMkLst>
            <pc:docMk/>
            <pc:sldMk cId="3862475410" sldId="606"/>
            <ac:spMk id="9" creationId="{FE4399A5-AAF4-4C74-BD4A-B3BD2E817895}"/>
          </ac:spMkLst>
        </pc:spChg>
        <pc:graphicFrameChg chg="add mod modGraphic">
          <ac:chgData name="Tarkan AYDIN" userId="b9b93be9-b10a-4765-a2f4-9ef722cf671f" providerId="ADAL" clId="{F74CF826-997A-4F06-9C95-C67B8E7B7CCB}" dt="2020-10-27T15:52:54.030" v="76" actId="14100"/>
          <ac:graphicFrameMkLst>
            <pc:docMk/>
            <pc:sldMk cId="3862475410" sldId="606"/>
            <ac:graphicFrameMk id="5" creationId="{608EACF3-107B-4428-9A9F-A117C2A87DA2}"/>
          </ac:graphicFrameMkLst>
        </pc:graphicFrameChg>
      </pc:sldChg>
      <pc:sldChg chg="modSp add mod">
        <pc:chgData name="Tarkan AYDIN" userId="b9b93be9-b10a-4765-a2f4-9ef722cf671f" providerId="ADAL" clId="{F74CF826-997A-4F06-9C95-C67B8E7B7CCB}" dt="2020-10-27T15:53:44.818" v="100" actId="1035"/>
        <pc:sldMkLst>
          <pc:docMk/>
          <pc:sldMk cId="3621039453" sldId="607"/>
        </pc:sldMkLst>
        <pc:spChg chg="mod">
          <ac:chgData name="Tarkan AYDIN" userId="b9b93be9-b10a-4765-a2f4-9ef722cf671f" providerId="ADAL" clId="{F74CF826-997A-4F06-9C95-C67B8E7B7CCB}" dt="2020-10-27T15:53:13.191" v="81" actId="20577"/>
          <ac:spMkLst>
            <pc:docMk/>
            <pc:sldMk cId="3621039453" sldId="607"/>
            <ac:spMk id="2" creationId="{E95FF360-05BF-44C3-AC47-DAF26518876C}"/>
          </ac:spMkLst>
        </pc:spChg>
        <pc:spChg chg="mod">
          <ac:chgData name="Tarkan AYDIN" userId="b9b93be9-b10a-4765-a2f4-9ef722cf671f" providerId="ADAL" clId="{F74CF826-997A-4F06-9C95-C67B8E7B7CCB}" dt="2020-10-27T15:53:44.818" v="100" actId="1035"/>
          <ac:spMkLst>
            <pc:docMk/>
            <pc:sldMk cId="3621039453" sldId="607"/>
            <ac:spMk id="7" creationId="{1A5B7C1C-D6E2-4530-9D7F-C8637E48D3FF}"/>
          </ac:spMkLst>
        </pc:spChg>
        <pc:spChg chg="mod">
          <ac:chgData name="Tarkan AYDIN" userId="b9b93be9-b10a-4765-a2f4-9ef722cf671f" providerId="ADAL" clId="{F74CF826-997A-4F06-9C95-C67B8E7B7CCB}" dt="2020-10-27T15:53:44.818" v="100" actId="1035"/>
          <ac:spMkLst>
            <pc:docMk/>
            <pc:sldMk cId="3621039453" sldId="607"/>
            <ac:spMk id="9" creationId="{FE4399A5-AAF4-4C74-BD4A-B3BD2E817895}"/>
          </ac:spMkLst>
        </pc:spChg>
      </pc:sldChg>
      <pc:sldChg chg="modSp add mod">
        <pc:chgData name="Tarkan AYDIN" userId="b9b93be9-b10a-4765-a2f4-9ef722cf671f" providerId="ADAL" clId="{F74CF826-997A-4F06-9C95-C67B8E7B7CCB}" dt="2020-10-27T15:53:56.631" v="123" actId="1035"/>
        <pc:sldMkLst>
          <pc:docMk/>
          <pc:sldMk cId="543305248" sldId="608"/>
        </pc:sldMkLst>
        <pc:spChg chg="mod">
          <ac:chgData name="Tarkan AYDIN" userId="b9b93be9-b10a-4765-a2f4-9ef722cf671f" providerId="ADAL" clId="{F74CF826-997A-4F06-9C95-C67B8E7B7CCB}" dt="2020-10-27T15:53:22.118" v="88" actId="20577"/>
          <ac:spMkLst>
            <pc:docMk/>
            <pc:sldMk cId="543305248" sldId="608"/>
            <ac:spMk id="2" creationId="{E95FF360-05BF-44C3-AC47-DAF26518876C}"/>
          </ac:spMkLst>
        </pc:spChg>
        <pc:spChg chg="mod">
          <ac:chgData name="Tarkan AYDIN" userId="b9b93be9-b10a-4765-a2f4-9ef722cf671f" providerId="ADAL" clId="{F74CF826-997A-4F06-9C95-C67B8E7B7CCB}" dt="2020-10-27T15:53:56.631" v="123" actId="1035"/>
          <ac:spMkLst>
            <pc:docMk/>
            <pc:sldMk cId="543305248" sldId="608"/>
            <ac:spMk id="7" creationId="{1A5B7C1C-D6E2-4530-9D7F-C8637E48D3FF}"/>
          </ac:spMkLst>
        </pc:spChg>
        <pc:spChg chg="mod">
          <ac:chgData name="Tarkan AYDIN" userId="b9b93be9-b10a-4765-a2f4-9ef722cf671f" providerId="ADAL" clId="{F74CF826-997A-4F06-9C95-C67B8E7B7CCB}" dt="2020-10-27T15:53:56.631" v="123" actId="1035"/>
          <ac:spMkLst>
            <pc:docMk/>
            <pc:sldMk cId="543305248" sldId="608"/>
            <ac:spMk id="9" creationId="{FE4399A5-AAF4-4C74-BD4A-B3BD2E817895}"/>
          </ac:spMkLst>
        </pc:spChg>
      </pc:sldChg>
      <pc:sldMasterChg chg="modSp modSldLayout">
        <pc:chgData name="Tarkan AYDIN" userId="b9b93be9-b10a-4765-a2f4-9ef722cf671f" providerId="ADAL" clId="{F74CF826-997A-4F06-9C95-C67B8E7B7CCB}" dt="2020-10-27T15:32:26.568" v="1"/>
        <pc:sldMasterMkLst>
          <pc:docMk/>
          <pc:sldMasterMk cId="0" sldId="2147483649"/>
        </pc:sldMasterMkLst>
        <pc:spChg chg="mod">
          <ac:chgData name="Tarkan AYDIN" userId="b9b93be9-b10a-4765-a2f4-9ef722cf671f" providerId="ADAL" clId="{F74CF826-997A-4F06-9C95-C67B8E7B7CCB}" dt="2020-10-27T15:32:26.568" v="1"/>
          <ac:spMkLst>
            <pc:docMk/>
            <pc:sldMasterMk cId="0" sldId="2147483649"/>
            <ac:spMk id="9218" creationId="{00000000-0000-0000-0000-000000000000}"/>
          </ac:spMkLst>
        </pc:spChg>
        <pc:spChg chg="mod">
          <ac:chgData name="Tarkan AYDIN" userId="b9b93be9-b10a-4765-a2f4-9ef722cf671f" providerId="ADAL" clId="{F74CF826-997A-4F06-9C95-C67B8E7B7CCB}" dt="2020-10-27T15:32:26.568" v="1"/>
          <ac:spMkLst>
            <pc:docMk/>
            <pc:sldMasterMk cId="0" sldId="2147483649"/>
            <ac:spMk id="9219" creationId="{00000000-0000-0000-0000-000000000000}"/>
          </ac:spMkLst>
        </pc:spChg>
        <pc:spChg chg="mod">
          <ac:chgData name="Tarkan AYDIN" userId="b9b93be9-b10a-4765-a2f4-9ef722cf671f" providerId="ADAL" clId="{F74CF826-997A-4F06-9C95-C67B8E7B7CCB}" dt="2020-10-27T15:32:26.568" v="1"/>
          <ac:spMkLst>
            <pc:docMk/>
            <pc:sldMasterMk cId="0" sldId="2147483649"/>
            <ac:spMk id="9220" creationId="{00000000-0000-0000-0000-000000000000}"/>
          </ac:spMkLst>
        </pc:spChg>
        <pc:spChg chg="mod">
          <ac:chgData name="Tarkan AYDIN" userId="b9b93be9-b10a-4765-a2f4-9ef722cf671f" providerId="ADAL" clId="{F74CF826-997A-4F06-9C95-C67B8E7B7CCB}" dt="2020-10-27T15:32:26.568" v="1"/>
          <ac:spMkLst>
            <pc:docMk/>
            <pc:sldMasterMk cId="0" sldId="2147483649"/>
            <ac:spMk id="9221" creationId="{00000000-0000-0000-0000-000000000000}"/>
          </ac:spMkLst>
        </pc:spChg>
        <pc:spChg chg="mod">
          <ac:chgData name="Tarkan AYDIN" userId="b9b93be9-b10a-4765-a2f4-9ef722cf671f" providerId="ADAL" clId="{F74CF826-997A-4F06-9C95-C67B8E7B7CCB}" dt="2020-10-27T15:32:26.568" v="1"/>
          <ac:spMkLst>
            <pc:docMk/>
            <pc:sldMasterMk cId="0" sldId="2147483649"/>
            <ac:spMk id="9222" creationId="{00000000-0000-0000-0000-000000000000}"/>
          </ac:spMkLst>
        </pc:spChg>
        <pc:spChg chg="mod">
          <ac:chgData name="Tarkan AYDIN" userId="b9b93be9-b10a-4765-a2f4-9ef722cf671f" providerId="ADAL" clId="{F74CF826-997A-4F06-9C95-C67B8E7B7CCB}" dt="2020-10-27T15:32:26.568" v="1"/>
          <ac:spMkLst>
            <pc:docMk/>
            <pc:sldMasterMk cId="0" sldId="2147483649"/>
            <ac:spMk id="9223" creationId="{00000000-0000-0000-0000-000000000000}"/>
          </ac:spMkLst>
        </pc:spChg>
        <pc:sldLayoutChg chg="modSp">
          <pc:chgData name="Tarkan AYDIN" userId="b9b93be9-b10a-4765-a2f4-9ef722cf671f" providerId="ADAL" clId="{F74CF826-997A-4F06-9C95-C67B8E7B7CCB}" dt="2020-10-27T15:32:26.568" v="1"/>
          <pc:sldLayoutMkLst>
            <pc:docMk/>
            <pc:sldMasterMk cId="0" sldId="2147483649"/>
            <pc:sldLayoutMk cId="2174371768" sldId="2147483650"/>
          </pc:sldLayoutMkLst>
          <pc:spChg chg="mod">
            <ac:chgData name="Tarkan AYDIN" userId="b9b93be9-b10a-4765-a2f4-9ef722cf671f" providerId="ADAL" clId="{F74CF826-997A-4F06-9C95-C67B8E7B7CCB}" dt="2020-10-27T15:32:26.568" v="1"/>
            <ac:spMkLst>
              <pc:docMk/>
              <pc:sldMasterMk cId="0" sldId="2147483649"/>
              <pc:sldLayoutMk cId="2174371768" sldId="2147483650"/>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174371768" sldId="2147483650"/>
              <ac:spMk id="3"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1646681926" sldId="2147483652"/>
          </pc:sldLayoutMkLst>
          <pc:spChg chg="mod">
            <ac:chgData name="Tarkan AYDIN" userId="b9b93be9-b10a-4765-a2f4-9ef722cf671f" providerId="ADAL" clId="{F74CF826-997A-4F06-9C95-C67B8E7B7CCB}" dt="2020-10-27T15:32:26.568" v="1"/>
            <ac:spMkLst>
              <pc:docMk/>
              <pc:sldMasterMk cId="0" sldId="2147483649"/>
              <pc:sldLayoutMk cId="1646681926" sldId="2147483652"/>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646681926" sldId="2147483652"/>
              <ac:spMk id="3"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880027774" sldId="2147483653"/>
          </pc:sldLayoutMkLst>
          <pc:spChg chg="mod">
            <ac:chgData name="Tarkan AYDIN" userId="b9b93be9-b10a-4765-a2f4-9ef722cf671f" providerId="ADAL" clId="{F74CF826-997A-4F06-9C95-C67B8E7B7CCB}" dt="2020-10-27T15:32:26.568" v="1"/>
            <ac:spMkLst>
              <pc:docMk/>
              <pc:sldMasterMk cId="0" sldId="2147483649"/>
              <pc:sldLayoutMk cId="880027774" sldId="2147483653"/>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880027774" sldId="2147483653"/>
              <ac:spMk id="4"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2781995181" sldId="2147483654"/>
          </pc:sldLayoutMkLst>
          <pc:spChg chg="mod">
            <ac:chgData name="Tarkan AYDIN" userId="b9b93be9-b10a-4765-a2f4-9ef722cf671f" providerId="ADAL" clId="{F74CF826-997A-4F06-9C95-C67B8E7B7CCB}" dt="2020-10-27T15:32:26.568" v="1"/>
            <ac:spMkLst>
              <pc:docMk/>
              <pc:sldMasterMk cId="0" sldId="2147483649"/>
              <pc:sldLayoutMk cId="2781995181" sldId="2147483654"/>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781995181" sldId="2147483654"/>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781995181" sldId="2147483654"/>
              <ac:spMk id="4"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781995181" sldId="2147483654"/>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781995181" sldId="2147483654"/>
              <ac:spMk id="6"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1918854288" sldId="2147483657"/>
          </pc:sldLayoutMkLst>
          <pc:spChg chg="mod">
            <ac:chgData name="Tarkan AYDIN" userId="b9b93be9-b10a-4765-a2f4-9ef722cf671f" providerId="ADAL" clId="{F74CF826-997A-4F06-9C95-C67B8E7B7CCB}" dt="2020-10-27T15:32:26.568" v="1"/>
            <ac:spMkLst>
              <pc:docMk/>
              <pc:sldMasterMk cId="0" sldId="2147483649"/>
              <pc:sldLayoutMk cId="1918854288" sldId="2147483657"/>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918854288" sldId="2147483657"/>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918854288" sldId="2147483657"/>
              <ac:spMk id="4"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1858891831" sldId="2147483658"/>
          </pc:sldLayoutMkLst>
          <pc:spChg chg="mod">
            <ac:chgData name="Tarkan AYDIN" userId="b9b93be9-b10a-4765-a2f4-9ef722cf671f" providerId="ADAL" clId="{F74CF826-997A-4F06-9C95-C67B8E7B7CCB}" dt="2020-10-27T15:32:26.568" v="1"/>
            <ac:spMkLst>
              <pc:docMk/>
              <pc:sldMasterMk cId="0" sldId="2147483649"/>
              <pc:sldLayoutMk cId="1858891831" sldId="2147483658"/>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858891831" sldId="2147483658"/>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858891831" sldId="2147483658"/>
              <ac:spMk id="4"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3801919184" sldId="2147483660"/>
          </pc:sldLayoutMkLst>
          <pc:spChg chg="mod">
            <ac:chgData name="Tarkan AYDIN" userId="b9b93be9-b10a-4765-a2f4-9ef722cf671f" providerId="ADAL" clId="{F74CF826-997A-4F06-9C95-C67B8E7B7CCB}" dt="2020-10-27T15:32:26.568" v="1"/>
            <ac:spMkLst>
              <pc:docMk/>
              <pc:sldMasterMk cId="0" sldId="2147483649"/>
              <pc:sldLayoutMk cId="3801919184" sldId="2147483660"/>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801919184" sldId="2147483660"/>
              <ac:spMk id="3"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1418300547" sldId="2147483661"/>
          </pc:sldLayoutMkLst>
          <pc:spChg chg="mod">
            <ac:chgData name="Tarkan AYDIN" userId="b9b93be9-b10a-4765-a2f4-9ef722cf671f" providerId="ADAL" clId="{F74CF826-997A-4F06-9C95-C67B8E7B7CCB}" dt="2020-10-27T15:32:26.568" v="1"/>
            <ac:spMkLst>
              <pc:docMk/>
              <pc:sldMasterMk cId="0" sldId="2147483649"/>
              <pc:sldLayoutMk cId="1418300547" sldId="2147483661"/>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418300547" sldId="2147483661"/>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418300547" sldId="2147483661"/>
              <ac:spMk id="4"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418300547" sldId="2147483661"/>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418300547" sldId="2147483661"/>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418300547" sldId="2147483661"/>
              <ac:spMk id="7"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418300547" sldId="2147483661"/>
              <ac:spMk id="8"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3741034874" sldId="2147483662"/>
          </pc:sldLayoutMkLst>
          <pc:spChg chg="mod">
            <ac:chgData name="Tarkan AYDIN" userId="b9b93be9-b10a-4765-a2f4-9ef722cf671f" providerId="ADAL" clId="{F74CF826-997A-4F06-9C95-C67B8E7B7CCB}" dt="2020-10-27T15:32:26.568" v="1"/>
            <ac:spMkLst>
              <pc:docMk/>
              <pc:sldMasterMk cId="0" sldId="2147483649"/>
              <pc:sldLayoutMk cId="3741034874" sldId="2147483662"/>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741034874" sldId="2147483662"/>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741034874" sldId="2147483662"/>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741034874" sldId="2147483662"/>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741034874" sldId="2147483662"/>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1571524936" sldId="2147483663"/>
          </pc:sldLayoutMkLst>
          <pc:spChg chg="mod">
            <ac:chgData name="Tarkan AYDIN" userId="b9b93be9-b10a-4765-a2f4-9ef722cf671f" providerId="ADAL" clId="{F74CF826-997A-4F06-9C95-C67B8E7B7CCB}" dt="2020-10-27T15:32:26.568" v="1"/>
            <ac:spMkLst>
              <pc:docMk/>
              <pc:sldMasterMk cId="0" sldId="2147483649"/>
              <pc:sldLayoutMk cId="1571524936" sldId="2147483663"/>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571524936" sldId="2147483663"/>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571524936" sldId="2147483663"/>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571524936" sldId="2147483663"/>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571524936" sldId="2147483663"/>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276866030" sldId="2147483664"/>
          </pc:sldLayoutMkLst>
          <pc:spChg chg="mod">
            <ac:chgData name="Tarkan AYDIN" userId="b9b93be9-b10a-4765-a2f4-9ef722cf671f" providerId="ADAL" clId="{F74CF826-997A-4F06-9C95-C67B8E7B7CCB}" dt="2020-10-27T15:32:26.568" v="1"/>
            <ac:spMkLst>
              <pc:docMk/>
              <pc:sldMasterMk cId="0" sldId="2147483649"/>
              <pc:sldLayoutMk cId="276866030" sldId="2147483664"/>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76866030" sldId="2147483664"/>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76866030" sldId="2147483664"/>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76866030" sldId="2147483664"/>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76866030" sldId="2147483664"/>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1660917483" sldId="2147483665"/>
          </pc:sldLayoutMkLst>
          <pc:spChg chg="mod">
            <ac:chgData name="Tarkan AYDIN" userId="b9b93be9-b10a-4765-a2f4-9ef722cf671f" providerId="ADAL" clId="{F74CF826-997A-4F06-9C95-C67B8E7B7CCB}" dt="2020-10-27T15:32:26.568" v="1"/>
            <ac:spMkLst>
              <pc:docMk/>
              <pc:sldMasterMk cId="0" sldId="2147483649"/>
              <pc:sldLayoutMk cId="1660917483" sldId="2147483665"/>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660917483" sldId="2147483665"/>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660917483" sldId="2147483665"/>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660917483" sldId="2147483665"/>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660917483" sldId="2147483665"/>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1878808215" sldId="2147483666"/>
          </pc:sldLayoutMkLst>
          <pc:spChg chg="mod">
            <ac:chgData name="Tarkan AYDIN" userId="b9b93be9-b10a-4765-a2f4-9ef722cf671f" providerId="ADAL" clId="{F74CF826-997A-4F06-9C95-C67B8E7B7CCB}" dt="2020-10-27T15:32:26.568" v="1"/>
            <ac:spMkLst>
              <pc:docMk/>
              <pc:sldMasterMk cId="0" sldId="2147483649"/>
              <pc:sldLayoutMk cId="1878808215" sldId="2147483666"/>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878808215" sldId="2147483666"/>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878808215" sldId="2147483666"/>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878808215" sldId="2147483666"/>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878808215" sldId="2147483666"/>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3836247405" sldId="2147483667"/>
          </pc:sldLayoutMkLst>
          <pc:spChg chg="mod">
            <ac:chgData name="Tarkan AYDIN" userId="b9b93be9-b10a-4765-a2f4-9ef722cf671f" providerId="ADAL" clId="{F74CF826-997A-4F06-9C95-C67B8E7B7CCB}" dt="2020-10-27T15:32:26.568" v="1"/>
            <ac:spMkLst>
              <pc:docMk/>
              <pc:sldMasterMk cId="0" sldId="2147483649"/>
              <pc:sldLayoutMk cId="3836247405" sldId="2147483667"/>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836247405" sldId="2147483667"/>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836247405" sldId="2147483667"/>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836247405" sldId="2147483667"/>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836247405" sldId="2147483667"/>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1874958914" sldId="2147483668"/>
          </pc:sldLayoutMkLst>
          <pc:spChg chg="mod">
            <ac:chgData name="Tarkan AYDIN" userId="b9b93be9-b10a-4765-a2f4-9ef722cf671f" providerId="ADAL" clId="{F74CF826-997A-4F06-9C95-C67B8E7B7CCB}" dt="2020-10-27T15:32:26.568" v="1"/>
            <ac:spMkLst>
              <pc:docMk/>
              <pc:sldMasterMk cId="0" sldId="2147483649"/>
              <pc:sldLayoutMk cId="1874958914" sldId="2147483668"/>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874958914" sldId="2147483668"/>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874958914" sldId="2147483668"/>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874958914" sldId="2147483668"/>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874958914" sldId="2147483668"/>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2699898104" sldId="2147483669"/>
          </pc:sldLayoutMkLst>
          <pc:spChg chg="mod">
            <ac:chgData name="Tarkan AYDIN" userId="b9b93be9-b10a-4765-a2f4-9ef722cf671f" providerId="ADAL" clId="{F74CF826-997A-4F06-9C95-C67B8E7B7CCB}" dt="2020-10-27T15:32:26.568" v="1"/>
            <ac:spMkLst>
              <pc:docMk/>
              <pc:sldMasterMk cId="0" sldId="2147483649"/>
              <pc:sldLayoutMk cId="2699898104" sldId="2147483669"/>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699898104" sldId="2147483669"/>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699898104" sldId="2147483669"/>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699898104" sldId="2147483669"/>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699898104" sldId="2147483669"/>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2349161820" sldId="2147483670"/>
          </pc:sldLayoutMkLst>
          <pc:spChg chg="mod">
            <ac:chgData name="Tarkan AYDIN" userId="b9b93be9-b10a-4765-a2f4-9ef722cf671f" providerId="ADAL" clId="{F74CF826-997A-4F06-9C95-C67B8E7B7CCB}" dt="2020-10-27T15:32:26.568" v="1"/>
            <ac:spMkLst>
              <pc:docMk/>
              <pc:sldMasterMk cId="0" sldId="2147483649"/>
              <pc:sldLayoutMk cId="2349161820" sldId="2147483670"/>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349161820" sldId="2147483670"/>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349161820" sldId="2147483670"/>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349161820" sldId="2147483670"/>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349161820" sldId="2147483670"/>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2601649942" sldId="2147483671"/>
          </pc:sldLayoutMkLst>
          <pc:spChg chg="mod">
            <ac:chgData name="Tarkan AYDIN" userId="b9b93be9-b10a-4765-a2f4-9ef722cf671f" providerId="ADAL" clId="{F74CF826-997A-4F06-9C95-C67B8E7B7CCB}" dt="2020-10-27T15:32:26.568" v="1"/>
            <ac:spMkLst>
              <pc:docMk/>
              <pc:sldMasterMk cId="0" sldId="2147483649"/>
              <pc:sldLayoutMk cId="2601649942" sldId="2147483671"/>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601649942" sldId="2147483671"/>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601649942" sldId="2147483671"/>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601649942" sldId="2147483671"/>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601649942" sldId="2147483671"/>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616169244" sldId="2147483672"/>
          </pc:sldLayoutMkLst>
          <pc:spChg chg="mod">
            <ac:chgData name="Tarkan AYDIN" userId="b9b93be9-b10a-4765-a2f4-9ef722cf671f" providerId="ADAL" clId="{F74CF826-997A-4F06-9C95-C67B8E7B7CCB}" dt="2020-10-27T15:32:26.568" v="1"/>
            <ac:spMkLst>
              <pc:docMk/>
              <pc:sldMasterMk cId="0" sldId="2147483649"/>
              <pc:sldLayoutMk cId="616169244" sldId="2147483672"/>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616169244" sldId="2147483672"/>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616169244" sldId="2147483672"/>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616169244" sldId="2147483672"/>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616169244" sldId="2147483672"/>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996785473" sldId="2147483673"/>
          </pc:sldLayoutMkLst>
          <pc:spChg chg="mod">
            <ac:chgData name="Tarkan AYDIN" userId="b9b93be9-b10a-4765-a2f4-9ef722cf671f" providerId="ADAL" clId="{F74CF826-997A-4F06-9C95-C67B8E7B7CCB}" dt="2020-10-27T15:32:26.568" v="1"/>
            <ac:spMkLst>
              <pc:docMk/>
              <pc:sldMasterMk cId="0" sldId="2147483649"/>
              <pc:sldLayoutMk cId="996785473" sldId="2147483673"/>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996785473" sldId="2147483673"/>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996785473" sldId="2147483673"/>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996785473" sldId="2147483673"/>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996785473" sldId="2147483673"/>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1354444611" sldId="2147483674"/>
          </pc:sldLayoutMkLst>
          <pc:spChg chg="mod">
            <ac:chgData name="Tarkan AYDIN" userId="b9b93be9-b10a-4765-a2f4-9ef722cf671f" providerId="ADAL" clId="{F74CF826-997A-4F06-9C95-C67B8E7B7CCB}" dt="2020-10-27T15:32:26.568" v="1"/>
            <ac:spMkLst>
              <pc:docMk/>
              <pc:sldMasterMk cId="0" sldId="2147483649"/>
              <pc:sldLayoutMk cId="1354444611" sldId="2147483674"/>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354444611" sldId="2147483674"/>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354444611" sldId="2147483674"/>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354444611" sldId="2147483674"/>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354444611" sldId="2147483674"/>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2815543004" sldId="2147483675"/>
          </pc:sldLayoutMkLst>
          <pc:spChg chg="mod">
            <ac:chgData name="Tarkan AYDIN" userId="b9b93be9-b10a-4765-a2f4-9ef722cf671f" providerId="ADAL" clId="{F74CF826-997A-4F06-9C95-C67B8E7B7CCB}" dt="2020-10-27T15:32:26.568" v="1"/>
            <ac:spMkLst>
              <pc:docMk/>
              <pc:sldMasterMk cId="0" sldId="2147483649"/>
              <pc:sldLayoutMk cId="2815543004" sldId="2147483675"/>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815543004" sldId="2147483675"/>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815543004" sldId="2147483675"/>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815543004" sldId="2147483675"/>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815543004" sldId="2147483675"/>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2219305340" sldId="2147483676"/>
          </pc:sldLayoutMkLst>
          <pc:spChg chg="mod">
            <ac:chgData name="Tarkan AYDIN" userId="b9b93be9-b10a-4765-a2f4-9ef722cf671f" providerId="ADAL" clId="{F74CF826-997A-4F06-9C95-C67B8E7B7CCB}" dt="2020-10-27T15:32:26.568" v="1"/>
            <ac:spMkLst>
              <pc:docMk/>
              <pc:sldMasterMk cId="0" sldId="2147483649"/>
              <pc:sldLayoutMk cId="2219305340" sldId="2147483676"/>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219305340" sldId="2147483676"/>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219305340" sldId="2147483676"/>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219305340" sldId="2147483676"/>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219305340" sldId="2147483676"/>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2502533000" sldId="2147483677"/>
          </pc:sldLayoutMkLst>
          <pc:spChg chg="mod">
            <ac:chgData name="Tarkan AYDIN" userId="b9b93be9-b10a-4765-a2f4-9ef722cf671f" providerId="ADAL" clId="{F74CF826-997A-4F06-9C95-C67B8E7B7CCB}" dt="2020-10-27T15:32:26.568" v="1"/>
            <ac:spMkLst>
              <pc:docMk/>
              <pc:sldMasterMk cId="0" sldId="2147483649"/>
              <pc:sldLayoutMk cId="2502533000" sldId="2147483677"/>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502533000" sldId="2147483677"/>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502533000" sldId="2147483677"/>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502533000" sldId="2147483677"/>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502533000" sldId="2147483677"/>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1593077945" sldId="2147483678"/>
          </pc:sldLayoutMkLst>
          <pc:spChg chg="mod">
            <ac:chgData name="Tarkan AYDIN" userId="b9b93be9-b10a-4765-a2f4-9ef722cf671f" providerId="ADAL" clId="{F74CF826-997A-4F06-9C95-C67B8E7B7CCB}" dt="2020-10-27T15:32:26.568" v="1"/>
            <ac:spMkLst>
              <pc:docMk/>
              <pc:sldMasterMk cId="0" sldId="2147483649"/>
              <pc:sldLayoutMk cId="1593077945" sldId="2147483678"/>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593077945" sldId="2147483678"/>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593077945" sldId="2147483678"/>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593077945" sldId="2147483678"/>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593077945" sldId="2147483678"/>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3241158828" sldId="2147483679"/>
          </pc:sldLayoutMkLst>
          <pc:spChg chg="mod">
            <ac:chgData name="Tarkan AYDIN" userId="b9b93be9-b10a-4765-a2f4-9ef722cf671f" providerId="ADAL" clId="{F74CF826-997A-4F06-9C95-C67B8E7B7CCB}" dt="2020-10-27T15:32:26.568" v="1"/>
            <ac:spMkLst>
              <pc:docMk/>
              <pc:sldMasterMk cId="0" sldId="2147483649"/>
              <pc:sldLayoutMk cId="3241158828" sldId="2147483679"/>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241158828" sldId="2147483679"/>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241158828" sldId="2147483679"/>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241158828" sldId="2147483679"/>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3241158828" sldId="2147483679"/>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1683828503" sldId="2147483680"/>
          </pc:sldLayoutMkLst>
          <pc:spChg chg="mod">
            <ac:chgData name="Tarkan AYDIN" userId="b9b93be9-b10a-4765-a2f4-9ef722cf671f" providerId="ADAL" clId="{F74CF826-997A-4F06-9C95-C67B8E7B7CCB}" dt="2020-10-27T15:32:26.568" v="1"/>
            <ac:spMkLst>
              <pc:docMk/>
              <pc:sldMasterMk cId="0" sldId="2147483649"/>
              <pc:sldLayoutMk cId="1683828503" sldId="2147483680"/>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683828503" sldId="2147483680"/>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683828503" sldId="2147483680"/>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683828503" sldId="2147483680"/>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1683828503" sldId="2147483680"/>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683931649" sldId="2147483681"/>
          </pc:sldLayoutMkLst>
          <pc:spChg chg="mod">
            <ac:chgData name="Tarkan AYDIN" userId="b9b93be9-b10a-4765-a2f4-9ef722cf671f" providerId="ADAL" clId="{F74CF826-997A-4F06-9C95-C67B8E7B7CCB}" dt="2020-10-27T15:32:26.568" v="1"/>
            <ac:spMkLst>
              <pc:docMk/>
              <pc:sldMasterMk cId="0" sldId="2147483649"/>
              <pc:sldLayoutMk cId="683931649" sldId="2147483681"/>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683931649" sldId="2147483681"/>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683931649" sldId="2147483681"/>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683931649" sldId="2147483681"/>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683931649" sldId="2147483681"/>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4229380311" sldId="2147483682"/>
          </pc:sldLayoutMkLst>
          <pc:spChg chg="mod">
            <ac:chgData name="Tarkan AYDIN" userId="b9b93be9-b10a-4765-a2f4-9ef722cf671f" providerId="ADAL" clId="{F74CF826-997A-4F06-9C95-C67B8E7B7CCB}" dt="2020-10-27T15:32:26.568" v="1"/>
            <ac:spMkLst>
              <pc:docMk/>
              <pc:sldMasterMk cId="0" sldId="2147483649"/>
              <pc:sldLayoutMk cId="4229380311" sldId="2147483682"/>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4229380311" sldId="2147483682"/>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4229380311" sldId="2147483682"/>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4229380311" sldId="2147483682"/>
              <ac:spMk id="6"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4229380311" sldId="2147483682"/>
              <ac:spMk id="7" creationId="{00000000-0000-0000-0000-000000000000}"/>
            </ac:spMkLst>
          </pc:spChg>
        </pc:sldLayoutChg>
        <pc:sldLayoutChg chg="modSp">
          <pc:chgData name="Tarkan AYDIN" userId="b9b93be9-b10a-4765-a2f4-9ef722cf671f" providerId="ADAL" clId="{F74CF826-997A-4F06-9C95-C67B8E7B7CCB}" dt="2020-10-27T15:32:26.568" v="1"/>
          <pc:sldLayoutMkLst>
            <pc:docMk/>
            <pc:sldMasterMk cId="0" sldId="2147483649"/>
            <pc:sldLayoutMk cId="2800895489" sldId="2147483683"/>
          </pc:sldLayoutMkLst>
          <pc:spChg chg="mod">
            <ac:chgData name="Tarkan AYDIN" userId="b9b93be9-b10a-4765-a2f4-9ef722cf671f" providerId="ADAL" clId="{F74CF826-997A-4F06-9C95-C67B8E7B7CCB}" dt="2020-10-27T15:32:26.568" v="1"/>
            <ac:spMkLst>
              <pc:docMk/>
              <pc:sldMasterMk cId="0" sldId="2147483649"/>
              <pc:sldLayoutMk cId="2800895489" sldId="2147483683"/>
              <ac:spMk id="2"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800895489" sldId="2147483683"/>
              <ac:spMk id="3"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800895489" sldId="2147483683"/>
              <ac:spMk id="4"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800895489" sldId="2147483683"/>
              <ac:spMk id="5" creationId="{00000000-0000-0000-0000-000000000000}"/>
            </ac:spMkLst>
          </pc:spChg>
          <pc:spChg chg="mod">
            <ac:chgData name="Tarkan AYDIN" userId="b9b93be9-b10a-4765-a2f4-9ef722cf671f" providerId="ADAL" clId="{F74CF826-997A-4F06-9C95-C67B8E7B7CCB}" dt="2020-10-27T15:32:26.568" v="1"/>
            <ac:spMkLst>
              <pc:docMk/>
              <pc:sldMasterMk cId="0" sldId="2147483649"/>
              <pc:sldLayoutMk cId="2800895489" sldId="2147483683"/>
              <ac:spMk id="6" creationId="{00000000-0000-0000-0000-000000000000}"/>
            </ac:spMkLst>
          </pc:sp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9.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image" Target="../media/image136.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image" Target="../media/image9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6" tIns="48328" rIns="96656" bIns="48328" numCol="1" anchor="t" anchorCtr="0" compatLnSpc="1">
            <a:prstTxWarp prst="textNoShape">
              <a:avLst/>
            </a:prstTxWarp>
          </a:bodyPr>
          <a:lstStyle>
            <a:lvl1pPr defTabSz="966788" eaLnBrk="1" hangingPunct="1">
              <a:defRPr sz="1200"/>
            </a:lvl1pPr>
          </a:lstStyle>
          <a:p>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6" tIns="48328" rIns="96656" bIns="48328" numCol="1" anchor="b" anchorCtr="0" compatLnSpc="1">
            <a:prstTxWarp prst="textNoShape">
              <a:avLst/>
            </a:prstTxWarp>
          </a:bodyPr>
          <a:lstStyle>
            <a:lvl1pPr defTabSz="966788" eaLnBrk="1" hangingPunct="1">
              <a:defRPr sz="1200"/>
            </a:lvl1pPr>
          </a:lstStyle>
          <a:p>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fld id="{3FD2B07C-68B6-443F-A7A8-F7B9DB2EFFE3}" type="slidenum">
              <a:rPr lang="en-US"/>
              <a:pPr/>
              <a:t>‹#›</a:t>
            </a:fld>
            <a:endParaRPr lang="en-US"/>
          </a:p>
        </p:txBody>
      </p:sp>
    </p:spTree>
    <p:extLst>
      <p:ext uri="{BB962C8B-B14F-4D97-AF65-F5344CB8AC3E}">
        <p14:creationId xmlns:p14="http://schemas.microsoft.com/office/powerpoint/2010/main" val="3968122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6" tIns="48328" rIns="96656" bIns="48328" numCol="1" anchor="t" anchorCtr="0" compatLnSpc="1">
            <a:prstTxWarp prst="textNoShape">
              <a:avLst/>
            </a:prstTxWarp>
          </a:bodyPr>
          <a:lstStyle>
            <a:lvl1pPr defTabSz="966788" eaLnBrk="1" hangingPunct="1">
              <a:defRPr sz="1200"/>
            </a:lvl1pPr>
          </a:lstStyle>
          <a:p>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endParaRPr lang="en-US"/>
          </a:p>
        </p:txBody>
      </p:sp>
      <p:sp>
        <p:nvSpPr>
          <p:cNvPr id="4915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6" tIns="48328" rIns="96656" bIns="4832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6" tIns="48328" rIns="96656" bIns="48328" numCol="1" anchor="b" anchorCtr="0" compatLnSpc="1">
            <a:prstTxWarp prst="textNoShape">
              <a:avLst/>
            </a:prstTxWarp>
          </a:bodyPr>
          <a:lstStyle>
            <a:lvl1pPr defTabSz="966788" eaLnBrk="1" hangingPunct="1">
              <a:defRPr sz="1200"/>
            </a:lvl1pPr>
          </a:lstStyle>
          <a:p>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fld id="{F5C545AF-11D5-4C96-AE43-FE3592A92EDA}" type="slidenum">
              <a:rPr lang="en-US"/>
              <a:pPr/>
              <a:t>‹#›</a:t>
            </a:fld>
            <a:endParaRPr lang="en-US"/>
          </a:p>
        </p:txBody>
      </p:sp>
    </p:spTree>
    <p:extLst>
      <p:ext uri="{BB962C8B-B14F-4D97-AF65-F5344CB8AC3E}">
        <p14:creationId xmlns:p14="http://schemas.microsoft.com/office/powerpoint/2010/main" val="41654546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2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2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2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75CDFF-5C4D-4F34-870E-8643B7E8C16C}" type="slidenum">
              <a:rPr lang="en-US"/>
              <a:pPr/>
              <a:t>15</a:t>
            </a:fld>
            <a:endParaRPr lang="en-US"/>
          </a:p>
        </p:txBody>
      </p:sp>
      <p:sp>
        <p:nvSpPr>
          <p:cNvPr id="822274" name="Rectangle 2"/>
          <p:cNvSpPr>
            <a:spLocks noGrp="1" noRot="1" noChangeAspect="1" noChangeArrowheads="1" noTextEdit="1"/>
          </p:cNvSpPr>
          <p:nvPr>
            <p:ph type="sldImg"/>
          </p:nvPr>
        </p:nvSpPr>
        <p:spPr>
          <a:xfrm>
            <a:off x="-1425575" y="401638"/>
            <a:ext cx="10172700" cy="5722937"/>
          </a:xfrm>
          <a:ln/>
        </p:spPr>
      </p:sp>
      <p:sp>
        <p:nvSpPr>
          <p:cNvPr id="822275" name="Rectangle 3"/>
          <p:cNvSpPr>
            <a:spLocks noGrp="1" noChangeArrowheads="1"/>
          </p:cNvSpPr>
          <p:nvPr>
            <p:ph type="body" idx="1"/>
          </p:nvPr>
        </p:nvSpPr>
        <p:spPr>
          <a:xfrm>
            <a:off x="884238" y="6365875"/>
            <a:ext cx="5619750" cy="2536825"/>
          </a:xfrm>
        </p:spPr>
        <p:txBody>
          <a:bodyPr/>
          <a:lstStyle/>
          <a:p>
            <a:endParaRPr lang="tr-TR"/>
          </a:p>
        </p:txBody>
      </p:sp>
    </p:spTree>
    <p:extLst>
      <p:ext uri="{BB962C8B-B14F-4D97-AF65-F5344CB8AC3E}">
        <p14:creationId xmlns:p14="http://schemas.microsoft.com/office/powerpoint/2010/main" val="2420106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ED7F3C-7EAB-4658-8CA6-7501327F5418}" type="slidenum">
              <a:rPr lang="en-US"/>
              <a:pPr/>
              <a:t>30</a:t>
            </a:fld>
            <a:endParaRPr lang="en-US"/>
          </a:p>
        </p:txBody>
      </p:sp>
      <p:sp>
        <p:nvSpPr>
          <p:cNvPr id="414722" name="Rectangle 2"/>
          <p:cNvSpPr>
            <a:spLocks noGrp="1" noRot="1" noChangeAspect="1" noChangeArrowheads="1" noTextEdit="1"/>
          </p:cNvSpPr>
          <p:nvPr>
            <p:ph type="sldImg"/>
          </p:nvPr>
        </p:nvSpPr>
        <p:spPr>
          <a:xfrm>
            <a:off x="457200" y="720725"/>
            <a:ext cx="6400800" cy="3600450"/>
          </a:xfrm>
          <a:ln/>
        </p:spPr>
      </p:sp>
      <p:sp>
        <p:nvSpPr>
          <p:cNvPr id="414723" name="Rectangle 3"/>
          <p:cNvSpPr>
            <a:spLocks noGrp="1" noChangeArrowheads="1"/>
          </p:cNvSpPr>
          <p:nvPr>
            <p:ph type="body" idx="1"/>
          </p:nvPr>
        </p:nvSpPr>
        <p:spPr/>
        <p:txBody>
          <a:bodyPr/>
          <a:lstStyle/>
          <a:p>
            <a:endParaRPr lang="tr-TR"/>
          </a:p>
        </p:txBody>
      </p:sp>
    </p:spTree>
    <p:extLst>
      <p:ext uri="{BB962C8B-B14F-4D97-AF65-F5344CB8AC3E}">
        <p14:creationId xmlns:p14="http://schemas.microsoft.com/office/powerpoint/2010/main" val="1966839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70BECB-4383-4834-893D-5F71D26545EC}" type="slidenum">
              <a:rPr lang="en-US"/>
              <a:pPr/>
              <a:t>31</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endParaRPr lang="tr-TR"/>
          </a:p>
        </p:txBody>
      </p:sp>
    </p:spTree>
    <p:extLst>
      <p:ext uri="{BB962C8B-B14F-4D97-AF65-F5344CB8AC3E}">
        <p14:creationId xmlns:p14="http://schemas.microsoft.com/office/powerpoint/2010/main" val="201909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DA78173E-82D8-524B-B41A-5E56F85FC2E4}" type="slidenum">
              <a:rPr lang="en-US">
                <a:solidFill>
                  <a:prstClr val="black"/>
                </a:solidFill>
                <a:latin typeface="Arial" charset="0"/>
              </a:rPr>
              <a:pPr/>
              <a:t>49</a:t>
            </a:fld>
            <a:endParaRPr lang="en-US">
              <a:solidFill>
                <a:prstClr val="black"/>
              </a:solidFill>
              <a:latin typeface="Arial" charset="0"/>
            </a:endParaRPr>
          </a:p>
        </p:txBody>
      </p:sp>
      <p:sp>
        <p:nvSpPr>
          <p:cNvPr id="282627" name="Rectangle 2"/>
          <p:cNvSpPr>
            <a:spLocks noGrp="1" noRot="1" noChangeAspect="1" noChangeArrowheads="1" noTextEdit="1"/>
          </p:cNvSpPr>
          <p:nvPr>
            <p:ph type="sldImg"/>
          </p:nvPr>
        </p:nvSpPr>
        <p:spPr bwMode="auto">
          <a:xfrm>
            <a:off x="-6188075" y="0"/>
            <a:ext cx="16256000" cy="9144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2628" name="Rectangle 3"/>
          <p:cNvSpPr>
            <a:spLocks noGrp="1" noChangeArrowheads="1"/>
          </p:cNvSpPr>
          <p:nvPr>
            <p:ph type="body" idx="1"/>
          </p:nvPr>
        </p:nvSpPr>
        <p:spPr bwMode="auto">
          <a:xfrm>
            <a:off x="4106863" y="954088"/>
            <a:ext cx="2533650" cy="66690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Arial" charset="0"/>
                <a:cs typeface="Arial" charset="0"/>
              </a:rPr>
              <a:t>Answer:  take lots of images, average them</a:t>
            </a:r>
          </a:p>
        </p:txBody>
      </p:sp>
    </p:spTree>
    <p:extLst>
      <p:ext uri="{BB962C8B-B14F-4D97-AF65-F5344CB8AC3E}">
        <p14:creationId xmlns:p14="http://schemas.microsoft.com/office/powerpoint/2010/main" val="217450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0054D64A-0D84-864C-A4BD-90ED3A00D4E0}" type="slidenum">
              <a:rPr lang="en-US">
                <a:solidFill>
                  <a:prstClr val="black"/>
                </a:solidFill>
                <a:latin typeface="Arial" charset="0"/>
              </a:rPr>
              <a:pPr/>
              <a:t>50</a:t>
            </a:fld>
            <a:endParaRPr lang="en-US">
              <a:solidFill>
                <a:prstClr val="black"/>
              </a:solidFill>
              <a:latin typeface="Arial" charset="0"/>
            </a:endParaRPr>
          </a:p>
        </p:txBody>
      </p:sp>
      <p:sp>
        <p:nvSpPr>
          <p:cNvPr id="283651"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3652"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3186993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6DA28-FF93-4ABC-A087-5368F2ABE3DA}" type="slidenum">
              <a:rPr lang="en-US"/>
              <a:pPr/>
              <a:t>51</a:t>
            </a:fld>
            <a:endParaRPr lang="en-US"/>
          </a:p>
        </p:txBody>
      </p:sp>
      <p:sp>
        <p:nvSpPr>
          <p:cNvPr id="843778" name="Rectangle 2"/>
          <p:cNvSpPr>
            <a:spLocks noGrp="1" noRot="1" noChangeAspect="1" noChangeArrowheads="1" noTextEdit="1"/>
          </p:cNvSpPr>
          <p:nvPr>
            <p:ph type="sldImg"/>
          </p:nvPr>
        </p:nvSpPr>
        <p:spPr>
          <a:xfrm>
            <a:off x="-1425575" y="401638"/>
            <a:ext cx="10172700" cy="5722937"/>
          </a:xfrm>
          <a:ln/>
        </p:spPr>
      </p:sp>
      <p:sp>
        <p:nvSpPr>
          <p:cNvPr id="843779" name="Rectangle 3"/>
          <p:cNvSpPr>
            <a:spLocks noGrp="1" noChangeArrowheads="1"/>
          </p:cNvSpPr>
          <p:nvPr>
            <p:ph type="body" idx="1"/>
          </p:nvPr>
        </p:nvSpPr>
        <p:spPr>
          <a:xfrm>
            <a:off x="884238" y="6365875"/>
            <a:ext cx="5619750" cy="2536825"/>
          </a:xfrm>
        </p:spPr>
        <p:txBody>
          <a:bodyPr/>
          <a:lstStyle/>
          <a:p>
            <a:r>
              <a:rPr lang="en-US"/>
              <a:t>ones, divide by 9</a:t>
            </a:r>
          </a:p>
        </p:txBody>
      </p:sp>
    </p:spTree>
    <p:extLst>
      <p:ext uri="{BB962C8B-B14F-4D97-AF65-F5344CB8AC3E}">
        <p14:creationId xmlns:p14="http://schemas.microsoft.com/office/powerpoint/2010/main" val="667754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8A90BB-D97D-419A-8E2B-05B8CCC351BC}" type="slidenum">
              <a:rPr lang="en-US"/>
              <a:pPr/>
              <a:t>52</a:t>
            </a:fld>
            <a:endParaRPr lang="en-US"/>
          </a:p>
        </p:txBody>
      </p:sp>
      <p:sp>
        <p:nvSpPr>
          <p:cNvPr id="861186" name="Rectangle 2"/>
          <p:cNvSpPr>
            <a:spLocks noGrp="1" noRot="1" noChangeAspect="1" noChangeArrowheads="1" noTextEdit="1"/>
          </p:cNvSpPr>
          <p:nvPr>
            <p:ph type="sldImg"/>
          </p:nvPr>
        </p:nvSpPr>
        <p:spPr>
          <a:xfrm>
            <a:off x="-1425575" y="401638"/>
            <a:ext cx="10172700" cy="5722937"/>
          </a:xfrm>
          <a:ln/>
        </p:spPr>
      </p:sp>
      <p:sp>
        <p:nvSpPr>
          <p:cNvPr id="861187" name="Rectangle 3"/>
          <p:cNvSpPr>
            <a:spLocks noGrp="1" noChangeArrowheads="1"/>
          </p:cNvSpPr>
          <p:nvPr>
            <p:ph type="body" idx="1"/>
          </p:nvPr>
        </p:nvSpPr>
        <p:spPr>
          <a:xfrm>
            <a:off x="884238" y="6365875"/>
            <a:ext cx="5619750" cy="2536825"/>
          </a:xfrm>
        </p:spPr>
        <p:txBody>
          <a:bodyPr/>
          <a:lstStyle/>
          <a:p>
            <a:r>
              <a:rPr lang="en-US"/>
              <a:t>ones, divide by 9</a:t>
            </a:r>
          </a:p>
        </p:txBody>
      </p:sp>
    </p:spTree>
    <p:extLst>
      <p:ext uri="{BB962C8B-B14F-4D97-AF65-F5344CB8AC3E}">
        <p14:creationId xmlns:p14="http://schemas.microsoft.com/office/powerpoint/2010/main" val="3288048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A4D974-3604-4377-B419-1ABB54459CF2}" type="slidenum">
              <a:rPr lang="en-US"/>
              <a:pPr/>
              <a:t>53</a:t>
            </a:fld>
            <a:endParaRPr lang="en-US"/>
          </a:p>
        </p:txBody>
      </p:sp>
      <p:sp>
        <p:nvSpPr>
          <p:cNvPr id="863234" name="Rectangle 2"/>
          <p:cNvSpPr>
            <a:spLocks noGrp="1" noRot="1" noChangeAspect="1" noChangeArrowheads="1" noTextEdit="1"/>
          </p:cNvSpPr>
          <p:nvPr>
            <p:ph type="sldImg"/>
          </p:nvPr>
        </p:nvSpPr>
        <p:spPr>
          <a:xfrm>
            <a:off x="-1425575" y="401638"/>
            <a:ext cx="10172700" cy="5722937"/>
          </a:xfrm>
          <a:ln/>
        </p:spPr>
      </p:sp>
      <p:sp>
        <p:nvSpPr>
          <p:cNvPr id="863235" name="Rectangle 3"/>
          <p:cNvSpPr>
            <a:spLocks noGrp="1" noChangeArrowheads="1"/>
          </p:cNvSpPr>
          <p:nvPr>
            <p:ph type="body" idx="1"/>
          </p:nvPr>
        </p:nvSpPr>
        <p:spPr>
          <a:xfrm>
            <a:off x="884238" y="6365875"/>
            <a:ext cx="5619750" cy="2536825"/>
          </a:xfrm>
        </p:spPr>
        <p:txBody>
          <a:bodyPr/>
          <a:lstStyle/>
          <a:p>
            <a:r>
              <a:rPr lang="en-US"/>
              <a:t>ones, divide by 9</a:t>
            </a:r>
          </a:p>
        </p:txBody>
      </p:sp>
    </p:spTree>
    <p:extLst>
      <p:ext uri="{BB962C8B-B14F-4D97-AF65-F5344CB8AC3E}">
        <p14:creationId xmlns:p14="http://schemas.microsoft.com/office/powerpoint/2010/main" val="4192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217AA2-2CDE-4B80-A410-829CAA9F0EC3}" type="slidenum">
              <a:rPr lang="en-US"/>
              <a:pPr/>
              <a:t>54</a:t>
            </a:fld>
            <a:endParaRPr lang="en-US"/>
          </a:p>
        </p:txBody>
      </p:sp>
      <p:sp>
        <p:nvSpPr>
          <p:cNvPr id="865282" name="Rectangle 2"/>
          <p:cNvSpPr>
            <a:spLocks noGrp="1" noRot="1" noChangeAspect="1" noChangeArrowheads="1" noTextEdit="1"/>
          </p:cNvSpPr>
          <p:nvPr>
            <p:ph type="sldImg"/>
          </p:nvPr>
        </p:nvSpPr>
        <p:spPr>
          <a:xfrm>
            <a:off x="-1425575" y="401638"/>
            <a:ext cx="10172700" cy="5722937"/>
          </a:xfrm>
          <a:ln/>
        </p:spPr>
      </p:sp>
      <p:sp>
        <p:nvSpPr>
          <p:cNvPr id="865283" name="Rectangle 3"/>
          <p:cNvSpPr>
            <a:spLocks noGrp="1" noChangeArrowheads="1"/>
          </p:cNvSpPr>
          <p:nvPr>
            <p:ph type="body" idx="1"/>
          </p:nvPr>
        </p:nvSpPr>
        <p:spPr>
          <a:xfrm>
            <a:off x="884238" y="6365875"/>
            <a:ext cx="5619750" cy="2536825"/>
          </a:xfrm>
        </p:spPr>
        <p:txBody>
          <a:bodyPr/>
          <a:lstStyle/>
          <a:p>
            <a:r>
              <a:rPr lang="en-US"/>
              <a:t>ones, divide by 9</a:t>
            </a:r>
          </a:p>
        </p:txBody>
      </p:sp>
    </p:spTree>
    <p:extLst>
      <p:ext uri="{BB962C8B-B14F-4D97-AF65-F5344CB8AC3E}">
        <p14:creationId xmlns:p14="http://schemas.microsoft.com/office/powerpoint/2010/main" val="2474116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628715-876C-4948-A74B-E6696859FF78}" type="slidenum">
              <a:rPr lang="en-US"/>
              <a:pPr/>
              <a:t>55</a:t>
            </a:fld>
            <a:endParaRPr lang="en-US"/>
          </a:p>
        </p:txBody>
      </p:sp>
      <p:sp>
        <p:nvSpPr>
          <p:cNvPr id="867330" name="Rectangle 2"/>
          <p:cNvSpPr>
            <a:spLocks noGrp="1" noRot="1" noChangeAspect="1" noChangeArrowheads="1" noTextEdit="1"/>
          </p:cNvSpPr>
          <p:nvPr>
            <p:ph type="sldImg"/>
          </p:nvPr>
        </p:nvSpPr>
        <p:spPr>
          <a:xfrm>
            <a:off x="-1425575" y="401638"/>
            <a:ext cx="10172700" cy="5722937"/>
          </a:xfrm>
          <a:ln/>
        </p:spPr>
      </p:sp>
      <p:sp>
        <p:nvSpPr>
          <p:cNvPr id="867331" name="Rectangle 3"/>
          <p:cNvSpPr>
            <a:spLocks noGrp="1" noChangeArrowheads="1"/>
          </p:cNvSpPr>
          <p:nvPr>
            <p:ph type="body" idx="1"/>
          </p:nvPr>
        </p:nvSpPr>
        <p:spPr>
          <a:xfrm>
            <a:off x="884238" y="6365875"/>
            <a:ext cx="5619750" cy="2536825"/>
          </a:xfrm>
        </p:spPr>
        <p:txBody>
          <a:bodyPr/>
          <a:lstStyle/>
          <a:p>
            <a:r>
              <a:rPr lang="en-US"/>
              <a:t>ones, divide by 9</a:t>
            </a:r>
          </a:p>
        </p:txBody>
      </p:sp>
    </p:spTree>
    <p:extLst>
      <p:ext uri="{BB962C8B-B14F-4D97-AF65-F5344CB8AC3E}">
        <p14:creationId xmlns:p14="http://schemas.microsoft.com/office/powerpoint/2010/main" val="2561286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BAE5F-1983-414D-BDDD-705FC34C0DA6}" type="slidenum">
              <a:rPr lang="en-US"/>
              <a:pPr/>
              <a:t>56</a:t>
            </a:fld>
            <a:endParaRPr lang="en-US"/>
          </a:p>
        </p:txBody>
      </p:sp>
      <p:sp>
        <p:nvSpPr>
          <p:cNvPr id="869378" name="Rectangle 2"/>
          <p:cNvSpPr>
            <a:spLocks noGrp="1" noRot="1" noChangeAspect="1" noChangeArrowheads="1" noTextEdit="1"/>
          </p:cNvSpPr>
          <p:nvPr>
            <p:ph type="sldImg"/>
          </p:nvPr>
        </p:nvSpPr>
        <p:spPr>
          <a:xfrm>
            <a:off x="-1425575" y="401638"/>
            <a:ext cx="10172700" cy="5722937"/>
          </a:xfrm>
          <a:ln/>
        </p:spPr>
      </p:sp>
      <p:sp>
        <p:nvSpPr>
          <p:cNvPr id="869379" name="Rectangle 3"/>
          <p:cNvSpPr>
            <a:spLocks noGrp="1" noChangeArrowheads="1"/>
          </p:cNvSpPr>
          <p:nvPr>
            <p:ph type="body" idx="1"/>
          </p:nvPr>
        </p:nvSpPr>
        <p:spPr>
          <a:xfrm>
            <a:off x="884238" y="6365875"/>
            <a:ext cx="5619750" cy="2536825"/>
          </a:xfrm>
        </p:spPr>
        <p:txBody>
          <a:bodyPr/>
          <a:lstStyle/>
          <a:p>
            <a:r>
              <a:rPr lang="en-US"/>
              <a:t>ones, divide by 9</a:t>
            </a:r>
          </a:p>
        </p:txBody>
      </p:sp>
    </p:spTree>
    <p:extLst>
      <p:ext uri="{BB962C8B-B14F-4D97-AF65-F5344CB8AC3E}">
        <p14:creationId xmlns:p14="http://schemas.microsoft.com/office/powerpoint/2010/main" val="425136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2EB9D1-9106-4044-8C44-FDBB7D12581D}" type="slidenum">
              <a:rPr lang="en-US"/>
              <a:pPr/>
              <a:t>16</a:t>
            </a:fld>
            <a:endParaRPr lang="en-US"/>
          </a:p>
        </p:txBody>
      </p:sp>
      <p:sp>
        <p:nvSpPr>
          <p:cNvPr id="818178" name="Rectangle 2"/>
          <p:cNvSpPr>
            <a:spLocks noGrp="1" noRot="1" noChangeAspect="1" noChangeArrowheads="1" noTextEdit="1"/>
          </p:cNvSpPr>
          <p:nvPr>
            <p:ph type="sldImg"/>
          </p:nvPr>
        </p:nvSpPr>
        <p:spPr>
          <a:xfrm>
            <a:off x="-1425575" y="401638"/>
            <a:ext cx="10172700" cy="5722937"/>
          </a:xfrm>
          <a:ln/>
        </p:spPr>
      </p:sp>
      <p:sp>
        <p:nvSpPr>
          <p:cNvPr id="818179" name="Rectangle 3"/>
          <p:cNvSpPr>
            <a:spLocks noGrp="1" noChangeArrowheads="1"/>
          </p:cNvSpPr>
          <p:nvPr>
            <p:ph type="body" idx="1"/>
          </p:nvPr>
        </p:nvSpPr>
        <p:spPr>
          <a:xfrm>
            <a:off x="884238" y="6365875"/>
            <a:ext cx="5619750" cy="2536825"/>
          </a:xfrm>
        </p:spPr>
        <p:txBody>
          <a:bodyPr/>
          <a:lstStyle/>
          <a:p>
            <a:r>
              <a:rPr lang="en-US"/>
              <a:t>demo with scanalyze on laptop</a:t>
            </a:r>
          </a:p>
        </p:txBody>
      </p:sp>
    </p:spTree>
    <p:extLst>
      <p:ext uri="{BB962C8B-B14F-4D97-AF65-F5344CB8AC3E}">
        <p14:creationId xmlns:p14="http://schemas.microsoft.com/office/powerpoint/2010/main" val="1772820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65FD0007-CEA8-B747-8D07-4C2710450DF1}" type="slidenum">
              <a:rPr lang="en-US">
                <a:solidFill>
                  <a:prstClr val="black"/>
                </a:solidFill>
                <a:latin typeface="Arial" charset="0"/>
              </a:rPr>
              <a:pPr/>
              <a:t>57</a:t>
            </a:fld>
            <a:endParaRPr lang="en-US">
              <a:solidFill>
                <a:prstClr val="black"/>
              </a:solidFill>
              <a:latin typeface="Arial" charset="0"/>
            </a:endParaRPr>
          </a:p>
        </p:txBody>
      </p:sp>
      <p:sp>
        <p:nvSpPr>
          <p:cNvPr id="285699"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5700"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ru-RU">
              <a:latin typeface="Arial" charset="0"/>
              <a:cs typeface="Arial" charset="0"/>
            </a:endParaRPr>
          </a:p>
        </p:txBody>
      </p:sp>
    </p:spTree>
    <p:extLst>
      <p:ext uri="{BB962C8B-B14F-4D97-AF65-F5344CB8AC3E}">
        <p14:creationId xmlns:p14="http://schemas.microsoft.com/office/powerpoint/2010/main" val="2125196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5B95AF8E-0CCA-514F-A44F-DCB562E5B25B}" type="slidenum">
              <a:rPr lang="en-US">
                <a:solidFill>
                  <a:prstClr val="black"/>
                </a:solidFill>
                <a:latin typeface="Arial" charset="0"/>
              </a:rPr>
              <a:pPr/>
              <a:t>58</a:t>
            </a:fld>
            <a:endParaRPr lang="en-US">
              <a:solidFill>
                <a:prstClr val="black"/>
              </a:solidFill>
              <a:latin typeface="Arial" charset="0"/>
            </a:endParaRPr>
          </a:p>
        </p:txBody>
      </p:sp>
      <p:sp>
        <p:nvSpPr>
          <p:cNvPr id="28467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467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608892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680B44B2-62B6-154A-9039-A1B65DA253F8}" type="slidenum">
              <a:rPr lang="en-US">
                <a:solidFill>
                  <a:prstClr val="black"/>
                </a:solidFill>
                <a:latin typeface="Arial" charset="0"/>
              </a:rPr>
              <a:pPr/>
              <a:t>59</a:t>
            </a:fld>
            <a:endParaRPr lang="en-US">
              <a:solidFill>
                <a:prstClr val="black"/>
              </a:solidFill>
              <a:latin typeface="Arial" charset="0"/>
            </a:endParaRPr>
          </a:p>
        </p:txBody>
      </p:sp>
      <p:sp>
        <p:nvSpPr>
          <p:cNvPr id="28672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6724"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ru-RU">
              <a:latin typeface="Arial" charset="0"/>
              <a:cs typeface="Arial" charset="0"/>
            </a:endParaRPr>
          </a:p>
        </p:txBody>
      </p:sp>
    </p:spTree>
    <p:extLst>
      <p:ext uri="{BB962C8B-B14F-4D97-AF65-F5344CB8AC3E}">
        <p14:creationId xmlns:p14="http://schemas.microsoft.com/office/powerpoint/2010/main" val="2384790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3D75B8D5-B2DB-5E4E-A2A0-695AFD628AB5}" type="slidenum">
              <a:rPr lang="en-US">
                <a:solidFill>
                  <a:prstClr val="black"/>
                </a:solidFill>
                <a:latin typeface="Arial" charset="0"/>
              </a:rPr>
              <a:pPr/>
              <a:t>60</a:t>
            </a:fld>
            <a:endParaRPr lang="en-US">
              <a:solidFill>
                <a:prstClr val="black"/>
              </a:solidFill>
              <a:latin typeface="Arial" charset="0"/>
            </a:endParaRPr>
          </a:p>
        </p:txBody>
      </p:sp>
      <p:sp>
        <p:nvSpPr>
          <p:cNvPr id="28774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774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2060844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70448E29-856C-014B-9A2E-B1A0C771E003}" type="slidenum">
              <a:rPr lang="en-US">
                <a:solidFill>
                  <a:prstClr val="black"/>
                </a:solidFill>
                <a:latin typeface="Arial" charset="0"/>
              </a:rPr>
              <a:pPr/>
              <a:t>64</a:t>
            </a:fld>
            <a:endParaRPr lang="en-US">
              <a:solidFill>
                <a:prstClr val="black"/>
              </a:solidFill>
              <a:latin typeface="Arial" charset="0"/>
            </a:endParaRPr>
          </a:p>
        </p:txBody>
      </p:sp>
      <p:sp>
        <p:nvSpPr>
          <p:cNvPr id="288771"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8772"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ru-RU">
              <a:latin typeface="Arial" charset="0"/>
              <a:cs typeface="Arial" charset="0"/>
            </a:endParaRPr>
          </a:p>
        </p:txBody>
      </p:sp>
    </p:spTree>
    <p:extLst>
      <p:ext uri="{BB962C8B-B14F-4D97-AF65-F5344CB8AC3E}">
        <p14:creationId xmlns:p14="http://schemas.microsoft.com/office/powerpoint/2010/main" val="1339274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DAD64EE7-8A63-D24A-82A9-93CCB12CF59A}" type="slidenum">
              <a:rPr lang="en-US">
                <a:solidFill>
                  <a:prstClr val="black"/>
                </a:solidFill>
                <a:latin typeface="Arial" charset="0"/>
              </a:rPr>
              <a:pPr/>
              <a:t>65</a:t>
            </a:fld>
            <a:endParaRPr lang="en-US">
              <a:solidFill>
                <a:prstClr val="black"/>
              </a:solidFill>
              <a:latin typeface="Arial" charset="0"/>
            </a:endParaRPr>
          </a:p>
        </p:txBody>
      </p:sp>
      <p:sp>
        <p:nvSpPr>
          <p:cNvPr id="28979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9796"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ru-RU">
              <a:latin typeface="Arial" charset="0"/>
              <a:cs typeface="Arial" charset="0"/>
            </a:endParaRPr>
          </a:p>
        </p:txBody>
      </p:sp>
    </p:spTree>
    <p:extLst>
      <p:ext uri="{BB962C8B-B14F-4D97-AF65-F5344CB8AC3E}">
        <p14:creationId xmlns:p14="http://schemas.microsoft.com/office/powerpoint/2010/main" val="3581977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8F815695-FC9F-C141-BD23-69B20FCDC25C}" type="slidenum">
              <a:rPr lang="en-US">
                <a:solidFill>
                  <a:prstClr val="black"/>
                </a:solidFill>
                <a:latin typeface="Arial" charset="0"/>
              </a:rPr>
              <a:pPr/>
              <a:t>66</a:t>
            </a:fld>
            <a:endParaRPr lang="en-US">
              <a:solidFill>
                <a:prstClr val="black"/>
              </a:solidFill>
              <a:latin typeface="Arial" charset="0"/>
            </a:endParaRPr>
          </a:p>
        </p:txBody>
      </p:sp>
      <p:sp>
        <p:nvSpPr>
          <p:cNvPr id="290819"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0820"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469100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6AB4F697-1504-234A-845A-E256E89674BA}" type="slidenum">
              <a:rPr lang="en-US">
                <a:solidFill>
                  <a:prstClr val="black"/>
                </a:solidFill>
                <a:latin typeface="Arial" charset="0"/>
              </a:rPr>
              <a:pPr/>
              <a:t>67</a:t>
            </a:fld>
            <a:endParaRPr lang="en-US">
              <a:solidFill>
                <a:prstClr val="black"/>
              </a:solidFill>
              <a:latin typeface="Arial" charset="0"/>
            </a:endParaRPr>
          </a:p>
        </p:txBody>
      </p:sp>
      <p:sp>
        <p:nvSpPr>
          <p:cNvPr id="29184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1844"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2505831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8E101DEC-1EC9-214E-97BF-1E13F250B976}" type="slidenum">
              <a:rPr lang="en-US">
                <a:solidFill>
                  <a:prstClr val="black"/>
                </a:solidFill>
                <a:latin typeface="Arial" charset="0"/>
              </a:rPr>
              <a:pPr/>
              <a:t>68</a:t>
            </a:fld>
            <a:endParaRPr lang="en-US">
              <a:solidFill>
                <a:prstClr val="black"/>
              </a:solidFill>
              <a:latin typeface="Arial" charset="0"/>
            </a:endParaRPr>
          </a:p>
        </p:txBody>
      </p:sp>
      <p:sp>
        <p:nvSpPr>
          <p:cNvPr id="29286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2868"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2259389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E4A69A14-E817-0A4A-B772-ED8A0EFD3181}" type="slidenum">
              <a:rPr lang="en-US">
                <a:solidFill>
                  <a:prstClr val="black"/>
                </a:solidFill>
                <a:latin typeface="Arial" charset="0"/>
              </a:rPr>
              <a:pPr/>
              <a:t>69</a:t>
            </a:fld>
            <a:endParaRPr lang="en-US">
              <a:solidFill>
                <a:prstClr val="black"/>
              </a:solidFill>
              <a:latin typeface="Arial" charset="0"/>
            </a:endParaRPr>
          </a:p>
        </p:txBody>
      </p:sp>
      <p:sp>
        <p:nvSpPr>
          <p:cNvPr id="293891"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3892"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2867654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F444A7-A6F7-4EAF-9C28-DEB1A3A4F410}" type="slidenum">
              <a:rPr lang="en-US"/>
              <a:pPr/>
              <a:t>17</a:t>
            </a:fld>
            <a:endParaRPr lang="en-US"/>
          </a:p>
        </p:txBody>
      </p:sp>
      <p:sp>
        <p:nvSpPr>
          <p:cNvPr id="816130" name="Rectangle 2"/>
          <p:cNvSpPr>
            <a:spLocks noGrp="1" noRot="1" noChangeAspect="1" noChangeArrowheads="1" noTextEdit="1"/>
          </p:cNvSpPr>
          <p:nvPr>
            <p:ph type="sldImg"/>
          </p:nvPr>
        </p:nvSpPr>
        <p:spPr>
          <a:xfrm>
            <a:off x="-1425575" y="401638"/>
            <a:ext cx="10172700" cy="5722937"/>
          </a:xfrm>
          <a:ln/>
        </p:spPr>
      </p:sp>
      <p:sp>
        <p:nvSpPr>
          <p:cNvPr id="816131" name="Rectangle 3"/>
          <p:cNvSpPr>
            <a:spLocks noGrp="1" noChangeArrowheads="1"/>
          </p:cNvSpPr>
          <p:nvPr>
            <p:ph type="body" idx="1"/>
          </p:nvPr>
        </p:nvSpPr>
        <p:spPr>
          <a:xfrm>
            <a:off x="884238" y="6365875"/>
            <a:ext cx="5619750" cy="2536825"/>
          </a:xfrm>
        </p:spPr>
        <p:txBody>
          <a:bodyPr/>
          <a:lstStyle/>
          <a:p>
            <a:r>
              <a:rPr lang="en-US"/>
              <a:t>As opposed to [0..255]</a:t>
            </a:r>
          </a:p>
          <a:p>
            <a:endParaRPr lang="en-US"/>
          </a:p>
        </p:txBody>
      </p:sp>
    </p:spTree>
    <p:extLst>
      <p:ext uri="{BB962C8B-B14F-4D97-AF65-F5344CB8AC3E}">
        <p14:creationId xmlns:p14="http://schemas.microsoft.com/office/powerpoint/2010/main" val="2044967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C8ABE3E9-D2EB-EE4F-80FA-7E4DE59DCEAF}" type="slidenum">
              <a:rPr lang="en-US">
                <a:solidFill>
                  <a:prstClr val="black"/>
                </a:solidFill>
                <a:latin typeface="Arial" charset="0"/>
              </a:rPr>
              <a:pPr/>
              <a:t>70</a:t>
            </a:fld>
            <a:endParaRPr lang="en-US">
              <a:solidFill>
                <a:prstClr val="black"/>
              </a:solidFill>
              <a:latin typeface="Arial" charset="0"/>
            </a:endParaRPr>
          </a:p>
        </p:txBody>
      </p:sp>
      <p:sp>
        <p:nvSpPr>
          <p:cNvPr id="29491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4916"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3519185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72B32D60-D409-8848-80BD-3776B4E70BC3}" type="slidenum">
              <a:rPr lang="en-US">
                <a:solidFill>
                  <a:prstClr val="black"/>
                </a:solidFill>
                <a:latin typeface="Arial" charset="0"/>
              </a:rPr>
              <a:pPr/>
              <a:t>71</a:t>
            </a:fld>
            <a:endParaRPr lang="en-US">
              <a:solidFill>
                <a:prstClr val="black"/>
              </a:solidFill>
              <a:latin typeface="Arial" charset="0"/>
            </a:endParaRPr>
          </a:p>
        </p:txBody>
      </p:sp>
      <p:sp>
        <p:nvSpPr>
          <p:cNvPr id="295939"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5940"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305930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E62F740C-15D3-4B42-8B4F-94E9A3C1643B}" type="slidenum">
              <a:rPr lang="en-US">
                <a:solidFill>
                  <a:prstClr val="black"/>
                </a:solidFill>
                <a:latin typeface="Arial" charset="0"/>
              </a:rPr>
              <a:pPr/>
              <a:t>72</a:t>
            </a:fld>
            <a:endParaRPr lang="en-US">
              <a:solidFill>
                <a:prstClr val="black"/>
              </a:solidFill>
              <a:latin typeface="Arial" charset="0"/>
            </a:endParaRPr>
          </a:p>
        </p:txBody>
      </p:sp>
      <p:sp>
        <p:nvSpPr>
          <p:cNvPr id="29696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64"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764431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04AB2E35-CB5B-3241-A96F-0B7484C701E6}" type="slidenum">
              <a:rPr lang="en-US">
                <a:solidFill>
                  <a:prstClr val="black"/>
                </a:solidFill>
                <a:latin typeface="Arial" charset="0"/>
              </a:rPr>
              <a:pPr/>
              <a:t>73</a:t>
            </a:fld>
            <a:endParaRPr lang="en-US">
              <a:solidFill>
                <a:prstClr val="black"/>
              </a:solidFill>
              <a:latin typeface="Arial" charset="0"/>
            </a:endParaRPr>
          </a:p>
        </p:txBody>
      </p:sp>
      <p:sp>
        <p:nvSpPr>
          <p:cNvPr id="29798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7988"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306427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70967260-38E8-EA41-9F65-74497E5A1F9B}" type="slidenum">
              <a:rPr lang="en-US">
                <a:solidFill>
                  <a:srgbClr val="000000"/>
                </a:solidFill>
              </a:rPr>
              <a:pPr/>
              <a:t>76</a:t>
            </a:fld>
            <a:endParaRPr lang="en-US">
              <a:solidFill>
                <a:srgbClr val="000000"/>
              </a:solidFill>
            </a:endParaRPr>
          </a:p>
        </p:txBody>
      </p:sp>
      <p:sp>
        <p:nvSpPr>
          <p:cNvPr id="30208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2084"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Arial" charset="0"/>
                <a:cs typeface="Arial" charset="0"/>
              </a:rPr>
              <a:t>I always walk through the argument on the left rather carefully; it gives some insight into the</a:t>
            </a:r>
          </a:p>
          <a:p>
            <a:pPr>
              <a:spcBef>
                <a:spcPct val="0"/>
              </a:spcBef>
            </a:pPr>
            <a:r>
              <a:rPr lang="en-US">
                <a:latin typeface="Arial" charset="0"/>
                <a:cs typeface="Arial" charset="0"/>
              </a:rPr>
              <a:t>significance of impulse responses or point spread functions.</a:t>
            </a:r>
          </a:p>
        </p:txBody>
      </p:sp>
    </p:spTree>
    <p:extLst>
      <p:ext uri="{BB962C8B-B14F-4D97-AF65-F5344CB8AC3E}">
        <p14:creationId xmlns:p14="http://schemas.microsoft.com/office/powerpoint/2010/main" val="436664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52833AC1-6298-934C-B804-BCDE15438E3D}" type="slidenum">
              <a:rPr lang="en-US">
                <a:solidFill>
                  <a:srgbClr val="000000"/>
                </a:solidFill>
              </a:rPr>
              <a:pPr/>
              <a:t>77</a:t>
            </a:fld>
            <a:endParaRPr lang="en-US">
              <a:solidFill>
                <a:srgbClr val="000000"/>
              </a:solidFill>
            </a:endParaRPr>
          </a:p>
        </p:txBody>
      </p:sp>
      <p:sp>
        <p:nvSpPr>
          <p:cNvPr id="30310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3108"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Arial" charset="0"/>
                <a:cs typeface="Arial" charset="0"/>
              </a:rPr>
              <a:t>I always walk through the argument on the left rather carefully; it gives some insight into the</a:t>
            </a:r>
          </a:p>
          <a:p>
            <a:pPr>
              <a:spcBef>
                <a:spcPct val="0"/>
              </a:spcBef>
            </a:pPr>
            <a:r>
              <a:rPr lang="en-US">
                <a:latin typeface="Arial" charset="0"/>
                <a:cs typeface="Arial" charset="0"/>
              </a:rPr>
              <a:t>significance of impulse responses or point spread functions.</a:t>
            </a:r>
          </a:p>
        </p:txBody>
      </p:sp>
    </p:spTree>
    <p:extLst>
      <p:ext uri="{BB962C8B-B14F-4D97-AF65-F5344CB8AC3E}">
        <p14:creationId xmlns:p14="http://schemas.microsoft.com/office/powerpoint/2010/main" val="2512313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D519442-3F0F-6F46-9315-F3E33C56A144}" type="slidenum">
              <a:rPr lang="en-US">
                <a:solidFill>
                  <a:srgbClr val="000000"/>
                </a:solidFill>
              </a:rPr>
              <a:pPr/>
              <a:t>78</a:t>
            </a:fld>
            <a:endParaRPr lang="en-US">
              <a:solidFill>
                <a:srgbClr val="000000"/>
              </a:solidFill>
            </a:endParaRPr>
          </a:p>
        </p:txBody>
      </p:sp>
      <p:sp>
        <p:nvSpPr>
          <p:cNvPr id="304131"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4132"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2027427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B4C40A5-AE7D-884C-AB37-DC4ADCAE4390}" type="slidenum">
              <a:rPr lang="en-US">
                <a:solidFill>
                  <a:srgbClr val="000000"/>
                </a:solidFill>
              </a:rPr>
              <a:pPr/>
              <a:t>79</a:t>
            </a:fld>
            <a:endParaRPr lang="en-US">
              <a:solidFill>
                <a:srgbClr val="000000"/>
              </a:solidFill>
            </a:endParaRPr>
          </a:p>
        </p:txBody>
      </p:sp>
      <p:sp>
        <p:nvSpPr>
          <p:cNvPr id="30515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515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81411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7003A128-3E4B-1949-BA80-96F6F0C0CDC4}" type="slidenum">
              <a:rPr lang="en-US">
                <a:solidFill>
                  <a:srgbClr val="000000"/>
                </a:solidFill>
              </a:rPr>
              <a:pPr/>
              <a:t>80</a:t>
            </a:fld>
            <a:endParaRPr lang="en-US">
              <a:solidFill>
                <a:srgbClr val="000000"/>
              </a:solidFill>
            </a:endParaRPr>
          </a:p>
        </p:txBody>
      </p:sp>
      <p:sp>
        <p:nvSpPr>
          <p:cNvPr id="306179"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6180"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974290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785EB53-712D-D34D-94A6-EFCE4BBAC888}" type="slidenum">
              <a:rPr lang="en-US">
                <a:solidFill>
                  <a:srgbClr val="000000"/>
                </a:solidFill>
              </a:rPr>
              <a:pPr/>
              <a:t>81</a:t>
            </a:fld>
            <a:endParaRPr lang="en-US">
              <a:solidFill>
                <a:srgbClr val="000000"/>
              </a:solidFill>
            </a:endParaRPr>
          </a:p>
        </p:txBody>
      </p:sp>
      <p:sp>
        <p:nvSpPr>
          <p:cNvPr id="30720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04"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947174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A9BB73-F586-416E-9120-FBBADAF63DD6}" type="slidenum">
              <a:rPr lang="en-US"/>
              <a:pPr/>
              <a:t>23</a:t>
            </a:fld>
            <a:endParaRPr lang="en-US"/>
          </a:p>
        </p:txBody>
      </p:sp>
      <p:sp>
        <p:nvSpPr>
          <p:cNvPr id="410626" name="Rectangle 2"/>
          <p:cNvSpPr>
            <a:spLocks noGrp="1" noRot="1" noChangeAspect="1" noChangeArrowheads="1" noTextEdit="1"/>
          </p:cNvSpPr>
          <p:nvPr>
            <p:ph type="sldImg"/>
          </p:nvPr>
        </p:nvSpPr>
        <p:spPr>
          <a:xfrm>
            <a:off x="457200" y="720725"/>
            <a:ext cx="6400800" cy="3600450"/>
          </a:xfrm>
          <a:ln/>
        </p:spPr>
      </p:sp>
      <p:sp>
        <p:nvSpPr>
          <p:cNvPr id="410627" name="Rectangle 3"/>
          <p:cNvSpPr>
            <a:spLocks noGrp="1" noChangeArrowheads="1"/>
          </p:cNvSpPr>
          <p:nvPr>
            <p:ph type="body" idx="1"/>
          </p:nvPr>
        </p:nvSpPr>
        <p:spPr/>
        <p:txBody>
          <a:bodyPr/>
          <a:lstStyle/>
          <a:p>
            <a:endParaRPr lang="tr-TR"/>
          </a:p>
        </p:txBody>
      </p:sp>
    </p:spTree>
    <p:extLst>
      <p:ext uri="{BB962C8B-B14F-4D97-AF65-F5344CB8AC3E}">
        <p14:creationId xmlns:p14="http://schemas.microsoft.com/office/powerpoint/2010/main" val="564947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6AA0F421-1BA3-994B-9866-BB1DE9FCBF12}" type="slidenum">
              <a:rPr lang="en-US">
                <a:solidFill>
                  <a:srgbClr val="000000"/>
                </a:solidFill>
              </a:rPr>
              <a:pPr/>
              <a:t>82</a:t>
            </a:fld>
            <a:endParaRPr lang="en-US">
              <a:solidFill>
                <a:srgbClr val="000000"/>
              </a:solidFill>
            </a:endParaRPr>
          </a:p>
        </p:txBody>
      </p:sp>
      <p:sp>
        <p:nvSpPr>
          <p:cNvPr id="30822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8228"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717261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AC1B542C-FAD8-F847-B64A-FD6FA29CA82A}" type="slidenum">
              <a:rPr lang="en-US">
                <a:solidFill>
                  <a:srgbClr val="000000"/>
                </a:solidFill>
              </a:rPr>
              <a:pPr/>
              <a:t>83</a:t>
            </a:fld>
            <a:endParaRPr lang="en-US">
              <a:solidFill>
                <a:srgbClr val="000000"/>
              </a:solidFill>
            </a:endParaRPr>
          </a:p>
        </p:txBody>
      </p:sp>
      <p:sp>
        <p:nvSpPr>
          <p:cNvPr id="309251"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9252"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Arial" charset="0"/>
                <a:cs typeface="Arial" charset="0"/>
              </a:rPr>
              <a:t>Linear vs. quadratic in mask size</a:t>
            </a:r>
          </a:p>
        </p:txBody>
      </p:sp>
    </p:spTree>
    <p:extLst>
      <p:ext uri="{BB962C8B-B14F-4D97-AF65-F5344CB8AC3E}">
        <p14:creationId xmlns:p14="http://schemas.microsoft.com/office/powerpoint/2010/main" val="2065431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7C661793-C6D3-A347-A483-443D5B8A9092}" type="slidenum">
              <a:rPr lang="en-US">
                <a:solidFill>
                  <a:srgbClr val="000000"/>
                </a:solidFill>
              </a:rPr>
              <a:pPr/>
              <a:t>84</a:t>
            </a:fld>
            <a:endParaRPr lang="en-US">
              <a:solidFill>
                <a:srgbClr val="000000"/>
              </a:solidFill>
            </a:endParaRPr>
          </a:p>
        </p:txBody>
      </p:sp>
      <p:sp>
        <p:nvSpPr>
          <p:cNvPr id="31027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0276"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3253772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56E4B229-0E02-CE40-8C03-FCA5456EC7AF}" type="slidenum">
              <a:rPr lang="en-US">
                <a:solidFill>
                  <a:srgbClr val="000000"/>
                </a:solidFill>
              </a:rPr>
              <a:pPr/>
              <a:t>85</a:t>
            </a:fld>
            <a:endParaRPr lang="en-US">
              <a:solidFill>
                <a:srgbClr val="000000"/>
              </a:solidFill>
            </a:endParaRPr>
          </a:p>
        </p:txBody>
      </p:sp>
      <p:sp>
        <p:nvSpPr>
          <p:cNvPr id="311299"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1300"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215409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AF45EE56-AF1A-A642-ACD7-9B74ACDF2CA5}" type="slidenum">
              <a:rPr lang="en-US">
                <a:solidFill>
                  <a:prstClr val="black"/>
                </a:solidFill>
                <a:latin typeface="Arial" charset="0"/>
              </a:rPr>
              <a:pPr/>
              <a:t>87</a:t>
            </a:fld>
            <a:endParaRPr lang="en-US">
              <a:solidFill>
                <a:prstClr val="black"/>
              </a:solidFill>
              <a:latin typeface="Arial" charset="0"/>
            </a:endParaRPr>
          </a:p>
        </p:txBody>
      </p:sp>
      <p:sp>
        <p:nvSpPr>
          <p:cNvPr id="312323" name="Rectangle 2"/>
          <p:cNvSpPr>
            <a:spLocks noGrp="1" noRot="1" noChangeAspect="1" noChangeArrowheads="1" noTextEdit="1"/>
          </p:cNvSpPr>
          <p:nvPr>
            <p:ph type="sldImg"/>
          </p:nvPr>
        </p:nvSpPr>
        <p:spPr bwMode="auto">
          <a:xfrm>
            <a:off x="330200" y="673100"/>
            <a:ext cx="6140450" cy="34544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2324" name="Rectangle 3"/>
          <p:cNvSpPr>
            <a:spLocks noGrp="1" noChangeArrowheads="1"/>
          </p:cNvSpPr>
          <p:nvPr>
            <p:ph type="body" idx="1"/>
          </p:nvPr>
        </p:nvSpPr>
        <p:spPr bwMode="auto">
          <a:xfrm>
            <a:off x="896938" y="4351338"/>
            <a:ext cx="5083175" cy="41306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9881" tIns="44941" rIns="89881" bIns="44941" numCol="1" anchor="t" anchorCtr="0" compatLnSpc="1">
            <a:prstTxWarp prst="textNoShape">
              <a:avLst/>
            </a:prstTxWarp>
          </a:bodyPr>
          <a:lstStyle/>
          <a:p>
            <a:pPr>
              <a:spcBef>
                <a:spcPct val="0"/>
              </a:spcBef>
            </a:pPr>
            <a:r>
              <a:rPr lang="en-US">
                <a:latin typeface="Arial" charset="0"/>
                <a:cs typeface="Arial" charset="0"/>
              </a:rPr>
              <a:t>Linearity of median filter: try filter([0 0 0; 0 1 0; 0 0 0] + [1 1 1; 1 1 2; 2 2 2])</a:t>
            </a:r>
          </a:p>
        </p:txBody>
      </p:sp>
    </p:spTree>
    <p:extLst>
      <p:ext uri="{BB962C8B-B14F-4D97-AF65-F5344CB8AC3E}">
        <p14:creationId xmlns:p14="http://schemas.microsoft.com/office/powerpoint/2010/main" val="525398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710221D2-8A5D-574F-8C1D-0C33E0F5FB2F}" type="slidenum">
              <a:rPr lang="en-US">
                <a:solidFill>
                  <a:prstClr val="black"/>
                </a:solidFill>
              </a:rPr>
              <a:pPr/>
              <a:t>88</a:t>
            </a:fld>
            <a:endParaRPr lang="en-US">
              <a:solidFill>
                <a:prstClr val="black"/>
              </a:solidFill>
            </a:endParaRPr>
          </a:p>
        </p:txBody>
      </p:sp>
      <p:sp>
        <p:nvSpPr>
          <p:cNvPr id="31334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334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p14="http://schemas.microsoft.com/office/powerpoint/2010/main" val="1276200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E3C3C216-C208-3A40-84B7-208C4B9F5D95}" type="slidenum">
              <a:rPr lang="en-US">
                <a:solidFill>
                  <a:prstClr val="black"/>
                </a:solidFill>
                <a:latin typeface="Arial" charset="0"/>
              </a:rPr>
              <a:pPr/>
              <a:t>90</a:t>
            </a:fld>
            <a:endParaRPr lang="en-US">
              <a:solidFill>
                <a:prstClr val="black"/>
              </a:solidFill>
              <a:latin typeface="Arial" charset="0"/>
            </a:endParaRPr>
          </a:p>
        </p:txBody>
      </p:sp>
      <p:sp>
        <p:nvSpPr>
          <p:cNvPr id="314371"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4372" name="Rectangle 3"/>
          <p:cNvSpPr>
            <a:spLocks noGrp="1" noChangeArrowheads="1"/>
          </p:cNvSpPr>
          <p:nvPr>
            <p:ph type="body" idx="1"/>
          </p:nvPr>
        </p:nvSpPr>
        <p:spPr bwMode="auto">
          <a:xfrm>
            <a:off x="828675" y="6062663"/>
            <a:ext cx="5268913" cy="2416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163739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51B7FEA5-3171-B842-9F90-DF0F70A5815D}" type="slidenum">
              <a:rPr lang="en-US">
                <a:solidFill>
                  <a:srgbClr val="000000"/>
                </a:solidFill>
              </a:rPr>
              <a:pPr/>
              <a:t>92</a:t>
            </a:fld>
            <a:endParaRPr lang="en-US">
              <a:solidFill>
                <a:srgbClr val="000000"/>
              </a:solidFill>
            </a:endParaRPr>
          </a:p>
        </p:txBody>
      </p:sp>
      <p:sp>
        <p:nvSpPr>
          <p:cNvPr id="31539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539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689176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A5C3B7F-21A8-4149-937E-6A3B683C4B78}" type="slidenum">
              <a:rPr lang="en-US">
                <a:solidFill>
                  <a:srgbClr val="000000"/>
                </a:solidFill>
              </a:rPr>
              <a:pPr/>
              <a:t>93</a:t>
            </a:fld>
            <a:endParaRPr lang="en-US">
              <a:solidFill>
                <a:srgbClr val="000000"/>
              </a:solidFill>
            </a:endParaRPr>
          </a:p>
        </p:txBody>
      </p:sp>
      <p:sp>
        <p:nvSpPr>
          <p:cNvPr id="316419"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6420" name="Rectangle 3"/>
          <p:cNvSpPr>
            <a:spLocks noGrp="1" noChangeArrowheads="1"/>
          </p:cNvSpPr>
          <p:nvPr>
            <p:ph type="body" idx="1"/>
          </p:nvPr>
        </p:nvSpPr>
        <p:spPr bwMode="auto">
          <a:xfrm>
            <a:off x="890588" y="4324350"/>
            <a:ext cx="5048250" cy="417036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844804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A519368F-EAE0-4D3F-A58D-0C61B9EB5CDD}" type="slidenum">
              <a:rPr lang="en-US" smtClean="0"/>
              <a:pPr/>
              <a:t>94</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0521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8A21E4-DE3F-44A7-9A40-A31B93295B5D}" type="slidenum">
              <a:rPr lang="en-US"/>
              <a:pPr/>
              <a:t>24</a:t>
            </a:fld>
            <a:endParaRPr lang="en-US"/>
          </a:p>
        </p:txBody>
      </p:sp>
      <p:sp>
        <p:nvSpPr>
          <p:cNvPr id="408578" name="Rectangle 2"/>
          <p:cNvSpPr>
            <a:spLocks noGrp="1" noRot="1" noChangeAspect="1" noChangeArrowheads="1" noTextEdit="1"/>
          </p:cNvSpPr>
          <p:nvPr>
            <p:ph type="sldImg"/>
          </p:nvPr>
        </p:nvSpPr>
        <p:spPr>
          <a:xfrm>
            <a:off x="457200" y="720725"/>
            <a:ext cx="6400800" cy="3600450"/>
          </a:xfrm>
          <a:ln/>
        </p:spPr>
      </p:sp>
      <p:sp>
        <p:nvSpPr>
          <p:cNvPr id="408579" name="Rectangle 3"/>
          <p:cNvSpPr>
            <a:spLocks noGrp="1" noChangeArrowheads="1"/>
          </p:cNvSpPr>
          <p:nvPr>
            <p:ph type="body" idx="1"/>
          </p:nvPr>
        </p:nvSpPr>
        <p:spPr/>
        <p:txBody>
          <a:bodyPr/>
          <a:lstStyle/>
          <a:p>
            <a:endParaRPr lang="tr-TR"/>
          </a:p>
        </p:txBody>
      </p:sp>
    </p:spTree>
    <p:extLst>
      <p:ext uri="{BB962C8B-B14F-4D97-AF65-F5344CB8AC3E}">
        <p14:creationId xmlns:p14="http://schemas.microsoft.com/office/powerpoint/2010/main" val="4671358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1745DE3B-DCB9-B943-8842-332DE7B7A376}" type="slidenum">
              <a:rPr lang="en-US">
                <a:solidFill>
                  <a:srgbClr val="000000"/>
                </a:solidFill>
              </a:rPr>
              <a:pPr/>
              <a:t>97</a:t>
            </a:fld>
            <a:endParaRPr lang="en-US">
              <a:solidFill>
                <a:srgbClr val="000000"/>
              </a:solidFill>
            </a:endParaRPr>
          </a:p>
        </p:txBody>
      </p:sp>
      <p:sp>
        <p:nvSpPr>
          <p:cNvPr id="317443"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44" name="Rectangle 3"/>
          <p:cNvSpPr>
            <a:spLocks noGrp="1" noChangeArrowheads="1"/>
          </p:cNvSpPr>
          <p:nvPr>
            <p:ph type="body" idx="1"/>
          </p:nvPr>
        </p:nvSpPr>
        <p:spPr bwMode="auto">
          <a:xfrm>
            <a:off x="890588" y="4324350"/>
            <a:ext cx="5048250" cy="417036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Arial" charset="0"/>
                <a:cs typeface="Arial" charset="0"/>
              </a:rPr>
              <a:t>give definition of partial derivative:  lim h-&gt;0 [f(x+h,y) – f(x,y)]/h</a:t>
            </a:r>
          </a:p>
        </p:txBody>
      </p:sp>
    </p:spTree>
    <p:extLst>
      <p:ext uri="{BB962C8B-B14F-4D97-AF65-F5344CB8AC3E}">
        <p14:creationId xmlns:p14="http://schemas.microsoft.com/office/powerpoint/2010/main" val="2556576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DDAC95F1-5A3B-B444-9E96-6E940E75F5D8}" type="slidenum">
              <a:rPr lang="en-US">
                <a:solidFill>
                  <a:srgbClr val="000000"/>
                </a:solidFill>
              </a:rPr>
              <a:pPr/>
              <a:t>98</a:t>
            </a:fld>
            <a:endParaRPr lang="en-US">
              <a:solidFill>
                <a:srgbClr val="000000"/>
              </a:solidFill>
            </a:endParaRPr>
          </a:p>
        </p:txBody>
      </p:sp>
      <p:sp>
        <p:nvSpPr>
          <p:cNvPr id="31846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8468"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693284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DDAC95F1-5A3B-B444-9E96-6E940E75F5D8}" type="slidenum">
              <a:rPr lang="en-US">
                <a:solidFill>
                  <a:srgbClr val="000000"/>
                </a:solidFill>
              </a:rPr>
              <a:pPr/>
              <a:t>99</a:t>
            </a:fld>
            <a:endParaRPr lang="en-US">
              <a:solidFill>
                <a:srgbClr val="000000"/>
              </a:solidFill>
            </a:endParaRPr>
          </a:p>
        </p:txBody>
      </p:sp>
      <p:sp>
        <p:nvSpPr>
          <p:cNvPr id="31846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8468"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75075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DCFF899B-5828-7042-8EEF-7F4561971D23}" type="slidenum">
              <a:rPr lang="en-US">
                <a:solidFill>
                  <a:srgbClr val="000000"/>
                </a:solidFill>
              </a:rPr>
              <a:pPr/>
              <a:t>101</a:t>
            </a:fld>
            <a:endParaRPr lang="en-US">
              <a:solidFill>
                <a:srgbClr val="000000"/>
              </a:solidFill>
            </a:endParaRPr>
          </a:p>
        </p:txBody>
      </p:sp>
      <p:sp>
        <p:nvSpPr>
          <p:cNvPr id="319491"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9492"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024916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CDEB6764-8832-3A4D-BCC3-A597ACA86583}" type="slidenum">
              <a:rPr lang="en-US">
                <a:solidFill>
                  <a:srgbClr val="000000"/>
                </a:solidFill>
              </a:rPr>
              <a:pPr/>
              <a:t>102</a:t>
            </a:fld>
            <a:endParaRPr lang="en-US">
              <a:solidFill>
                <a:srgbClr val="000000"/>
              </a:solidFill>
            </a:endParaRPr>
          </a:p>
        </p:txBody>
      </p:sp>
      <p:sp>
        <p:nvSpPr>
          <p:cNvPr id="32051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051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2040249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3A36D3BF-FAB1-6642-B0BC-C707776952EE}" type="slidenum">
              <a:rPr lang="en-US">
                <a:solidFill>
                  <a:srgbClr val="000000"/>
                </a:solidFill>
              </a:rPr>
              <a:pPr/>
              <a:t>103</a:t>
            </a:fld>
            <a:endParaRPr lang="en-US">
              <a:solidFill>
                <a:srgbClr val="000000"/>
              </a:solidFill>
            </a:endParaRPr>
          </a:p>
        </p:txBody>
      </p:sp>
      <p:sp>
        <p:nvSpPr>
          <p:cNvPr id="321539"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1540" name="Rectangle 3"/>
          <p:cNvSpPr>
            <a:spLocks noGrp="1" noChangeArrowheads="1"/>
          </p:cNvSpPr>
          <p:nvPr>
            <p:ph type="body" idx="1"/>
          </p:nvPr>
        </p:nvSpPr>
        <p:spPr bwMode="auto">
          <a:xfrm>
            <a:off x="890588" y="4324350"/>
            <a:ext cx="5048250" cy="417036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Arial" charset="0"/>
                <a:cs typeface="Arial" charset="0"/>
              </a:rPr>
              <a:t>How to fix?</a:t>
            </a:r>
          </a:p>
        </p:txBody>
      </p:sp>
    </p:spTree>
    <p:extLst>
      <p:ext uri="{BB962C8B-B14F-4D97-AF65-F5344CB8AC3E}">
        <p14:creationId xmlns:p14="http://schemas.microsoft.com/office/powerpoint/2010/main" val="39375254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D61977ED-8EB1-D741-A9EE-5696C4EC9E6F}" type="slidenum">
              <a:rPr lang="en-US">
                <a:solidFill>
                  <a:srgbClr val="000000"/>
                </a:solidFill>
              </a:rPr>
              <a:pPr/>
              <a:t>104</a:t>
            </a:fld>
            <a:endParaRPr lang="en-US">
              <a:solidFill>
                <a:srgbClr val="000000"/>
              </a:solidFill>
            </a:endParaRPr>
          </a:p>
        </p:txBody>
      </p:sp>
      <p:sp>
        <p:nvSpPr>
          <p:cNvPr id="32256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2564"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2840097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E8D82E9D-931F-1E48-8EBE-D732E1B62D9D}" type="slidenum">
              <a:rPr lang="en-US">
                <a:solidFill>
                  <a:srgbClr val="000000"/>
                </a:solidFill>
              </a:rPr>
              <a:pPr/>
              <a:t>105</a:t>
            </a:fld>
            <a:endParaRPr lang="en-US">
              <a:solidFill>
                <a:srgbClr val="000000"/>
              </a:solidFill>
            </a:endParaRPr>
          </a:p>
        </p:txBody>
      </p:sp>
      <p:sp>
        <p:nvSpPr>
          <p:cNvPr id="323587"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3588" name="Rectangle 3"/>
          <p:cNvSpPr>
            <a:spLocks noGrp="1" noChangeArrowheads="1"/>
          </p:cNvSpPr>
          <p:nvPr>
            <p:ph type="body" idx="1"/>
          </p:nvPr>
        </p:nvSpPr>
        <p:spPr bwMode="auto">
          <a:xfrm>
            <a:off x="890588" y="4324350"/>
            <a:ext cx="5048250" cy="417036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4138456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90321A8D-B7E4-4E4E-8FD6-7E764C145651}" type="slidenum">
              <a:rPr lang="en-US">
                <a:solidFill>
                  <a:srgbClr val="000000"/>
                </a:solidFill>
              </a:rPr>
              <a:pPr/>
              <a:t>106</a:t>
            </a:fld>
            <a:endParaRPr lang="en-US">
              <a:solidFill>
                <a:srgbClr val="000000"/>
              </a:solidFill>
            </a:endParaRPr>
          </a:p>
        </p:txBody>
      </p:sp>
      <p:sp>
        <p:nvSpPr>
          <p:cNvPr id="324611"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4612" name="Rectangle 3"/>
          <p:cNvSpPr>
            <a:spLocks noGrp="1" noChangeArrowheads="1"/>
          </p:cNvSpPr>
          <p:nvPr>
            <p:ph type="body" idx="1"/>
          </p:nvPr>
        </p:nvSpPr>
        <p:spPr bwMode="auto">
          <a:xfrm>
            <a:off x="890588" y="4324350"/>
            <a:ext cx="5048250" cy="417036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4229519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C08E6D15-D4E5-734F-9FCF-A8F564854F78}" type="slidenum">
              <a:rPr lang="en-US">
                <a:solidFill>
                  <a:srgbClr val="000000"/>
                </a:solidFill>
              </a:rPr>
              <a:pPr/>
              <a:t>107</a:t>
            </a:fld>
            <a:endParaRPr lang="en-US">
              <a:solidFill>
                <a:srgbClr val="000000"/>
              </a:solidFill>
            </a:endParaRPr>
          </a:p>
        </p:txBody>
      </p:sp>
      <p:sp>
        <p:nvSpPr>
          <p:cNvPr id="32563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563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271045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A81291-26D1-489E-A5C7-40B75B65B18C}" type="slidenum">
              <a:rPr lang="en-US"/>
              <a:pPr/>
              <a:t>25</a:t>
            </a:fld>
            <a:endParaRPr lang="en-US"/>
          </a:p>
        </p:txBody>
      </p:sp>
      <p:sp>
        <p:nvSpPr>
          <p:cNvPr id="420866" name="Rectangle 2"/>
          <p:cNvSpPr>
            <a:spLocks noGrp="1" noRot="1" noChangeAspect="1" noChangeArrowheads="1" noTextEdit="1"/>
          </p:cNvSpPr>
          <p:nvPr>
            <p:ph type="sldImg"/>
          </p:nvPr>
        </p:nvSpPr>
        <p:spPr>
          <a:xfrm>
            <a:off x="457200" y="717550"/>
            <a:ext cx="6370638" cy="3584575"/>
          </a:xfrm>
          <a:ln/>
        </p:spPr>
      </p:sp>
      <p:sp>
        <p:nvSpPr>
          <p:cNvPr id="420867" name="Rectangle 3"/>
          <p:cNvSpPr>
            <a:spLocks noGrp="1" noChangeArrowheads="1"/>
          </p:cNvSpPr>
          <p:nvPr>
            <p:ph type="body" idx="1"/>
          </p:nvPr>
        </p:nvSpPr>
        <p:spPr>
          <a:xfrm>
            <a:off x="949325" y="4540250"/>
            <a:ext cx="5384800" cy="4379913"/>
          </a:xfrm>
        </p:spPr>
        <p:txBody>
          <a:bodyPr/>
          <a:lstStyle/>
          <a:p>
            <a:endParaRPr lang="tr-TR"/>
          </a:p>
        </p:txBody>
      </p:sp>
    </p:spTree>
    <p:extLst>
      <p:ext uri="{BB962C8B-B14F-4D97-AF65-F5344CB8AC3E}">
        <p14:creationId xmlns:p14="http://schemas.microsoft.com/office/powerpoint/2010/main" val="25126066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E325D3D-E19B-834A-9139-FEDABC734403}" type="slidenum">
              <a:rPr lang="en-US">
                <a:solidFill>
                  <a:srgbClr val="000000"/>
                </a:solidFill>
              </a:rPr>
              <a:pPr/>
              <a:t>108</a:t>
            </a:fld>
            <a:endParaRPr lang="en-US">
              <a:solidFill>
                <a:srgbClr val="000000"/>
              </a:solidFill>
            </a:endParaRPr>
          </a:p>
        </p:txBody>
      </p:sp>
      <p:sp>
        <p:nvSpPr>
          <p:cNvPr id="326659"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6660"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2615374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C4C36FB-34EC-B648-AE46-EBAA6D01A83E}" type="slidenum">
              <a:rPr lang="en-US">
                <a:solidFill>
                  <a:srgbClr val="000000"/>
                </a:solidFill>
              </a:rPr>
              <a:pPr/>
              <a:t>109</a:t>
            </a:fld>
            <a:endParaRPr lang="en-US">
              <a:solidFill>
                <a:srgbClr val="000000"/>
              </a:solidFill>
            </a:endParaRPr>
          </a:p>
        </p:txBody>
      </p:sp>
      <p:sp>
        <p:nvSpPr>
          <p:cNvPr id="32768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684"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Arial" charset="0"/>
                <a:cs typeface="Arial" charset="0"/>
              </a:rPr>
              <a:t>Figures show gradient magnitude of zebra at two different scales</a:t>
            </a:r>
          </a:p>
        </p:txBody>
      </p:sp>
    </p:spTree>
    <p:extLst>
      <p:ext uri="{BB962C8B-B14F-4D97-AF65-F5344CB8AC3E}">
        <p14:creationId xmlns:p14="http://schemas.microsoft.com/office/powerpoint/2010/main" val="4000948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0207EBE-3855-F041-8019-3E48FB3830E0}" type="slidenum">
              <a:rPr lang="en-US">
                <a:solidFill>
                  <a:srgbClr val="000000"/>
                </a:solidFill>
              </a:rPr>
              <a:pPr/>
              <a:t>110</a:t>
            </a:fld>
            <a:endParaRPr lang="en-US">
              <a:solidFill>
                <a:srgbClr val="000000"/>
              </a:solidFill>
            </a:endParaRPr>
          </a:p>
        </p:txBody>
      </p:sp>
      <p:sp>
        <p:nvSpPr>
          <p:cNvPr id="32870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870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789965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47783439-F37D-CB4B-AECF-AD101E14C917}" type="slidenum">
              <a:rPr lang="en-US">
                <a:solidFill>
                  <a:srgbClr val="000000"/>
                </a:solidFill>
              </a:rPr>
              <a:pPr/>
              <a:t>111</a:t>
            </a:fld>
            <a:endParaRPr lang="en-US">
              <a:solidFill>
                <a:srgbClr val="000000"/>
              </a:solidFill>
            </a:endParaRPr>
          </a:p>
        </p:txBody>
      </p:sp>
      <p:sp>
        <p:nvSpPr>
          <p:cNvPr id="329731"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9732"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7485798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6C3FB4C2-1DEF-3844-9265-ED86AC89DCBD}" type="slidenum">
              <a:rPr lang="en-US">
                <a:solidFill>
                  <a:srgbClr val="000000"/>
                </a:solidFill>
              </a:rPr>
              <a:pPr/>
              <a:t>112</a:t>
            </a:fld>
            <a:endParaRPr lang="en-US">
              <a:solidFill>
                <a:srgbClr val="000000"/>
              </a:solidFill>
            </a:endParaRPr>
          </a:p>
        </p:txBody>
      </p:sp>
      <p:sp>
        <p:nvSpPr>
          <p:cNvPr id="33075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075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3200123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6C731FCA-1AB3-E045-9A59-879BDCAA7C71}" type="slidenum">
              <a:rPr lang="en-US">
                <a:solidFill>
                  <a:srgbClr val="000000"/>
                </a:solidFill>
              </a:rPr>
              <a:pPr/>
              <a:t>113</a:t>
            </a:fld>
            <a:endParaRPr lang="en-US">
              <a:solidFill>
                <a:srgbClr val="000000"/>
              </a:solidFill>
            </a:endParaRPr>
          </a:p>
        </p:txBody>
      </p:sp>
      <p:sp>
        <p:nvSpPr>
          <p:cNvPr id="331779"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1780"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40298437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9A800476-D548-624C-9898-24C20251C4E8}" type="slidenum">
              <a:rPr lang="en-US">
                <a:solidFill>
                  <a:srgbClr val="000000"/>
                </a:solidFill>
              </a:rPr>
              <a:pPr/>
              <a:t>114</a:t>
            </a:fld>
            <a:endParaRPr lang="en-US">
              <a:solidFill>
                <a:srgbClr val="000000"/>
              </a:solidFill>
            </a:endParaRPr>
          </a:p>
        </p:txBody>
      </p:sp>
      <p:sp>
        <p:nvSpPr>
          <p:cNvPr id="332803"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2804" name="Rectangle 3"/>
          <p:cNvSpPr>
            <a:spLocks noGrp="1" noChangeArrowheads="1"/>
          </p:cNvSpPr>
          <p:nvPr>
            <p:ph type="body" idx="1"/>
          </p:nvPr>
        </p:nvSpPr>
        <p:spPr bwMode="auto">
          <a:xfrm>
            <a:off x="890588" y="4324350"/>
            <a:ext cx="5048250" cy="417036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40350321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9DD84F54-F458-4B40-A437-8271A2C0B73A}" type="slidenum">
              <a:rPr lang="en-US">
                <a:solidFill>
                  <a:srgbClr val="000000"/>
                </a:solidFill>
              </a:rPr>
              <a:pPr/>
              <a:t>115</a:t>
            </a:fld>
            <a:endParaRPr lang="en-US">
              <a:solidFill>
                <a:srgbClr val="000000"/>
              </a:solidFill>
            </a:endParaRPr>
          </a:p>
        </p:txBody>
      </p:sp>
      <p:sp>
        <p:nvSpPr>
          <p:cNvPr id="333827"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3828" name="Rectangle 3"/>
          <p:cNvSpPr>
            <a:spLocks noGrp="1" noChangeArrowheads="1"/>
          </p:cNvSpPr>
          <p:nvPr>
            <p:ph type="body" idx="1"/>
          </p:nvPr>
        </p:nvSpPr>
        <p:spPr bwMode="auto">
          <a:xfrm>
            <a:off x="890588" y="4324350"/>
            <a:ext cx="5048250" cy="417036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3420339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CA4650FD-8973-C74C-A434-97753F58F0F5}" type="slidenum">
              <a:rPr lang="en-US">
                <a:solidFill>
                  <a:srgbClr val="000000"/>
                </a:solidFill>
              </a:rPr>
              <a:pPr/>
              <a:t>116</a:t>
            </a:fld>
            <a:endParaRPr lang="en-US">
              <a:solidFill>
                <a:srgbClr val="000000"/>
              </a:solidFill>
            </a:endParaRPr>
          </a:p>
        </p:txBody>
      </p:sp>
      <p:sp>
        <p:nvSpPr>
          <p:cNvPr id="334851"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4852" name="Rectangle 3"/>
          <p:cNvSpPr>
            <a:spLocks noGrp="1" noChangeArrowheads="1"/>
          </p:cNvSpPr>
          <p:nvPr>
            <p:ph type="body" idx="1"/>
          </p:nvPr>
        </p:nvSpPr>
        <p:spPr bwMode="auto">
          <a:xfrm>
            <a:off x="890588" y="4324350"/>
            <a:ext cx="5048250" cy="417036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3107413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D6F71640-108D-854B-8131-79CAC9624EA1}" type="slidenum">
              <a:rPr lang="en-US">
                <a:solidFill>
                  <a:srgbClr val="000000"/>
                </a:solidFill>
              </a:rPr>
              <a:pPr/>
              <a:t>117</a:t>
            </a:fld>
            <a:endParaRPr lang="en-US">
              <a:solidFill>
                <a:srgbClr val="000000"/>
              </a:solidFill>
            </a:endParaRPr>
          </a:p>
        </p:txBody>
      </p:sp>
      <p:sp>
        <p:nvSpPr>
          <p:cNvPr id="335875"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5876" name="Rectangle 3"/>
          <p:cNvSpPr>
            <a:spLocks noGrp="1" noChangeArrowheads="1"/>
          </p:cNvSpPr>
          <p:nvPr>
            <p:ph type="body" idx="1"/>
          </p:nvPr>
        </p:nvSpPr>
        <p:spPr bwMode="auto">
          <a:xfrm>
            <a:off x="890588" y="4324350"/>
            <a:ext cx="5048250" cy="417036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4267527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9A6EA6-AF00-43ED-95D7-CC8BD2B78B32}" type="slidenum">
              <a:rPr lang="en-US"/>
              <a:pPr/>
              <a:t>26</a:t>
            </a:fld>
            <a:endParaRPr lang="en-US"/>
          </a:p>
        </p:txBody>
      </p:sp>
      <p:sp>
        <p:nvSpPr>
          <p:cNvPr id="416770" name="Rectangle 2"/>
          <p:cNvSpPr>
            <a:spLocks noGrp="1" noRot="1" noChangeAspect="1" noChangeArrowheads="1" noTextEdit="1"/>
          </p:cNvSpPr>
          <p:nvPr>
            <p:ph type="sldImg"/>
          </p:nvPr>
        </p:nvSpPr>
        <p:spPr>
          <a:xfrm>
            <a:off x="457200" y="720725"/>
            <a:ext cx="6400800" cy="3600450"/>
          </a:xfrm>
          <a:ln/>
        </p:spPr>
      </p:sp>
      <p:sp>
        <p:nvSpPr>
          <p:cNvPr id="416771" name="Rectangle 3"/>
          <p:cNvSpPr>
            <a:spLocks noGrp="1" noChangeArrowheads="1"/>
          </p:cNvSpPr>
          <p:nvPr>
            <p:ph type="body" idx="1"/>
          </p:nvPr>
        </p:nvSpPr>
        <p:spPr/>
        <p:txBody>
          <a:bodyPr/>
          <a:lstStyle/>
          <a:p>
            <a:endParaRPr lang="tr-TR"/>
          </a:p>
        </p:txBody>
      </p:sp>
    </p:spTree>
    <p:extLst>
      <p:ext uri="{BB962C8B-B14F-4D97-AF65-F5344CB8AC3E}">
        <p14:creationId xmlns:p14="http://schemas.microsoft.com/office/powerpoint/2010/main" val="31505982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1ED3FBA3-F7A9-D640-8F25-99F2E04A3BCF}" type="slidenum">
              <a:rPr lang="en-US">
                <a:solidFill>
                  <a:srgbClr val="000000"/>
                </a:solidFill>
              </a:rPr>
              <a:pPr/>
              <a:t>118</a:t>
            </a:fld>
            <a:endParaRPr lang="en-US">
              <a:solidFill>
                <a:srgbClr val="000000"/>
              </a:solidFill>
            </a:endParaRPr>
          </a:p>
        </p:txBody>
      </p:sp>
      <p:sp>
        <p:nvSpPr>
          <p:cNvPr id="336899"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6900"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6913995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A6971FF7-3CE3-4043-B423-D7684EE7F276}" type="slidenum">
              <a:rPr lang="en-US">
                <a:solidFill>
                  <a:srgbClr val="000000"/>
                </a:solidFill>
              </a:rPr>
              <a:pPr/>
              <a:t>119</a:t>
            </a:fld>
            <a:endParaRPr lang="en-US">
              <a:solidFill>
                <a:srgbClr val="000000"/>
              </a:solidFill>
            </a:endParaRPr>
          </a:p>
        </p:txBody>
      </p:sp>
      <p:sp>
        <p:nvSpPr>
          <p:cNvPr id="33792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24"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21367107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9402600-289B-0D4D-954D-0FA1871EF753}" type="slidenum">
              <a:rPr lang="en-US">
                <a:solidFill>
                  <a:srgbClr val="000000"/>
                </a:solidFill>
              </a:rPr>
              <a:pPr/>
              <a:t>120</a:t>
            </a:fld>
            <a:endParaRPr lang="en-US">
              <a:solidFill>
                <a:srgbClr val="000000"/>
              </a:solidFill>
            </a:endParaRPr>
          </a:p>
        </p:txBody>
      </p:sp>
      <p:sp>
        <p:nvSpPr>
          <p:cNvPr id="33894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894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627866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9971" name="Rectangle 3"/>
          <p:cNvSpPr>
            <a:spLocks noGrp="1" noChangeArrowheads="1"/>
          </p:cNvSpPr>
          <p:nvPr>
            <p:ph type="body" idx="1"/>
          </p:nvPr>
        </p:nvSpPr>
        <p:spPr bwMode="auto">
          <a:xfrm>
            <a:off x="890588" y="4324350"/>
            <a:ext cx="5048250" cy="417036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34907520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5EDD13E6-0CB2-DE4A-AF94-965CD10FED1F}" type="slidenum">
              <a:rPr lang="en-US">
                <a:solidFill>
                  <a:srgbClr val="000000"/>
                </a:solidFill>
              </a:rPr>
              <a:pPr/>
              <a:t>122</a:t>
            </a:fld>
            <a:endParaRPr lang="en-US">
              <a:solidFill>
                <a:srgbClr val="000000"/>
              </a:solidFill>
            </a:endParaRPr>
          </a:p>
        </p:txBody>
      </p:sp>
      <p:sp>
        <p:nvSpPr>
          <p:cNvPr id="34099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099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34462169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85F46023-0B4B-2842-B85F-6337549B45BD}" type="slidenum">
              <a:rPr lang="en-US">
                <a:solidFill>
                  <a:srgbClr val="000000"/>
                </a:solidFill>
              </a:rPr>
              <a:pPr/>
              <a:t>123</a:t>
            </a:fld>
            <a:endParaRPr lang="en-US">
              <a:solidFill>
                <a:srgbClr val="000000"/>
              </a:solidFill>
            </a:endParaRPr>
          </a:p>
        </p:txBody>
      </p:sp>
      <p:sp>
        <p:nvSpPr>
          <p:cNvPr id="342019"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2020" name="Rectangle 3"/>
          <p:cNvSpPr>
            <a:spLocks noGrp="1" noChangeArrowheads="1"/>
          </p:cNvSpPr>
          <p:nvPr>
            <p:ph type="body" idx="1"/>
          </p:nvPr>
        </p:nvSpPr>
        <p:spPr bwMode="auto">
          <a:xfrm>
            <a:off x="890588" y="4324350"/>
            <a:ext cx="5048250" cy="417036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280706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70A3E984-CDEB-AA4F-9F9C-0C95D5CEA1A9}" type="slidenum">
              <a:rPr lang="en-US">
                <a:solidFill>
                  <a:srgbClr val="000000"/>
                </a:solidFill>
              </a:rPr>
              <a:pPr/>
              <a:t>124</a:t>
            </a:fld>
            <a:endParaRPr lang="en-US">
              <a:solidFill>
                <a:srgbClr val="000000"/>
              </a:solidFill>
            </a:endParaRPr>
          </a:p>
        </p:txBody>
      </p:sp>
      <p:sp>
        <p:nvSpPr>
          <p:cNvPr id="34304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3044"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974921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B3BE12-8A90-4138-8988-ECB7D6F5DF03}" type="slidenum">
              <a:rPr lang="en-US"/>
              <a:pPr/>
              <a:t>28</a:t>
            </a:fld>
            <a:endParaRPr lang="en-US"/>
          </a:p>
        </p:txBody>
      </p:sp>
      <p:sp>
        <p:nvSpPr>
          <p:cNvPr id="447490" name="Rectangle 2"/>
          <p:cNvSpPr>
            <a:spLocks noGrp="1" noRot="1" noChangeAspect="1" noChangeArrowheads="1" noTextEdit="1"/>
          </p:cNvSpPr>
          <p:nvPr>
            <p:ph type="sldImg"/>
          </p:nvPr>
        </p:nvSpPr>
        <p:spPr>
          <a:xfrm>
            <a:off x="457200" y="720725"/>
            <a:ext cx="6400800" cy="3600450"/>
          </a:xfrm>
          <a:ln/>
        </p:spPr>
      </p:sp>
      <p:sp>
        <p:nvSpPr>
          <p:cNvPr id="447491" name="Rectangle 3"/>
          <p:cNvSpPr>
            <a:spLocks noGrp="1" noChangeArrowheads="1"/>
          </p:cNvSpPr>
          <p:nvPr>
            <p:ph type="body" idx="1"/>
          </p:nvPr>
        </p:nvSpPr>
        <p:spPr>
          <a:xfrm>
            <a:off x="974725" y="4560888"/>
            <a:ext cx="5365750" cy="4319587"/>
          </a:xfrm>
        </p:spPr>
        <p:txBody>
          <a:bodyPr/>
          <a:lstStyle/>
          <a:p>
            <a:endParaRPr lang="tr-TR"/>
          </a:p>
        </p:txBody>
      </p:sp>
    </p:spTree>
    <p:extLst>
      <p:ext uri="{BB962C8B-B14F-4D97-AF65-F5344CB8AC3E}">
        <p14:creationId xmlns:p14="http://schemas.microsoft.com/office/powerpoint/2010/main" val="861746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E3B4C5-DC54-47F0-9261-CD350BD2AC3A}" type="slidenum">
              <a:rPr lang="en-US"/>
              <a:pPr/>
              <a:t>29</a:t>
            </a:fld>
            <a:endParaRPr lang="en-US"/>
          </a:p>
        </p:txBody>
      </p:sp>
      <p:sp>
        <p:nvSpPr>
          <p:cNvPr id="449538" name="Rectangle 2"/>
          <p:cNvSpPr>
            <a:spLocks noGrp="1" noRot="1" noChangeAspect="1" noChangeArrowheads="1" noTextEdit="1"/>
          </p:cNvSpPr>
          <p:nvPr>
            <p:ph type="sldImg"/>
          </p:nvPr>
        </p:nvSpPr>
        <p:spPr>
          <a:xfrm>
            <a:off x="457200" y="720725"/>
            <a:ext cx="6400800" cy="3600450"/>
          </a:xfrm>
          <a:ln/>
        </p:spPr>
      </p:sp>
      <p:sp>
        <p:nvSpPr>
          <p:cNvPr id="449539" name="Rectangle 3"/>
          <p:cNvSpPr>
            <a:spLocks noGrp="1" noChangeArrowheads="1"/>
          </p:cNvSpPr>
          <p:nvPr>
            <p:ph type="body" idx="1"/>
          </p:nvPr>
        </p:nvSpPr>
        <p:spPr>
          <a:xfrm>
            <a:off x="974725" y="4560888"/>
            <a:ext cx="5365750" cy="4319587"/>
          </a:xfrm>
        </p:spPr>
        <p:txBody>
          <a:bodyPr/>
          <a:lstStyle/>
          <a:p>
            <a:endParaRPr lang="tr-TR"/>
          </a:p>
        </p:txBody>
      </p:sp>
    </p:spTree>
    <p:extLst>
      <p:ext uri="{BB962C8B-B14F-4D97-AF65-F5344CB8AC3E}">
        <p14:creationId xmlns:p14="http://schemas.microsoft.com/office/powerpoint/2010/main" val="2335771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tr-T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5263B12-C9B6-4B18-A527-8666CEEBC468}" type="slidenum">
              <a:rPr lang="en-US"/>
              <a:pPr/>
              <a:t>‹#›</a:t>
            </a:fld>
            <a:endParaRPr lang="en-US"/>
          </a:p>
        </p:txBody>
      </p:sp>
    </p:spTree>
    <p:extLst>
      <p:ext uri="{BB962C8B-B14F-4D97-AF65-F5344CB8AC3E}">
        <p14:creationId xmlns:p14="http://schemas.microsoft.com/office/powerpoint/2010/main" val="2174371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648A592-9FC0-472A-B837-6D5EAC823199}" type="slidenum">
              <a:rPr lang="en-US"/>
              <a:pPr/>
              <a:t>‹#›</a:t>
            </a:fld>
            <a:endParaRPr lang="en-US"/>
          </a:p>
        </p:txBody>
      </p:sp>
    </p:spTree>
    <p:extLst>
      <p:ext uri="{BB962C8B-B14F-4D97-AF65-F5344CB8AC3E}">
        <p14:creationId xmlns:p14="http://schemas.microsoft.com/office/powerpoint/2010/main" val="553745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6EF2AE2-3EA3-43E4-A273-7687A47C23BA}" type="slidenum">
              <a:rPr lang="en-US"/>
              <a:pPr/>
              <a:t>‹#›</a:t>
            </a:fld>
            <a:endParaRPr lang="en-US"/>
          </a:p>
        </p:txBody>
      </p:sp>
    </p:spTree>
    <p:extLst>
      <p:ext uri="{BB962C8B-B14F-4D97-AF65-F5344CB8AC3E}">
        <p14:creationId xmlns:p14="http://schemas.microsoft.com/office/powerpoint/2010/main" val="3801919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838200"/>
          </a:xfrm>
        </p:spPr>
        <p:txBody>
          <a:bodyPr/>
          <a:lstStyle/>
          <a:p>
            <a:r>
              <a:rPr lang="en-US"/>
              <a:t>Click to edit Master title style</a:t>
            </a:r>
            <a:endParaRPr lang="tr-TR"/>
          </a:p>
        </p:txBody>
      </p:sp>
      <p:sp>
        <p:nvSpPr>
          <p:cNvPr id="3" name="Text Placeholder 2"/>
          <p:cNvSpPr>
            <a:spLocks noGrp="1"/>
          </p:cNvSpPr>
          <p:nvPr>
            <p:ph type="body" sz="half" idx="1"/>
          </p:nvPr>
        </p:nvSpPr>
        <p:spPr>
          <a:xfrm>
            <a:off x="914400" y="914400"/>
            <a:ext cx="508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quarter" idx="2"/>
          </p:nvPr>
        </p:nvSpPr>
        <p:spPr>
          <a:xfrm>
            <a:off x="6197600" y="9144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Content Placeholder 4"/>
          <p:cNvSpPr>
            <a:spLocks noGrp="1"/>
          </p:cNvSpPr>
          <p:nvPr>
            <p:ph sz="quarter" idx="3"/>
          </p:nvPr>
        </p:nvSpPr>
        <p:spPr>
          <a:xfrm>
            <a:off x="6197600" y="36195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Date Placeholder 5"/>
          <p:cNvSpPr>
            <a:spLocks noGrp="1"/>
          </p:cNvSpPr>
          <p:nvPr>
            <p:ph type="dt" sz="half" idx="10"/>
          </p:nvPr>
        </p:nvSpPr>
        <p:spPr>
          <a:xfrm>
            <a:off x="914400" y="6248400"/>
            <a:ext cx="2540000" cy="457200"/>
          </a:xfrm>
        </p:spPr>
        <p:txBody>
          <a:bodyPr/>
          <a:lstStyle>
            <a:lvl1pPr>
              <a:defRPr/>
            </a:lvl1pPr>
          </a:lstStyle>
          <a:p>
            <a:endParaRPr lang="en-US"/>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endParaRPr lang="en-US"/>
          </a:p>
        </p:txBody>
      </p:sp>
      <p:sp>
        <p:nvSpPr>
          <p:cNvPr id="8" name="Slide Number Placeholder 7"/>
          <p:cNvSpPr>
            <a:spLocks noGrp="1"/>
          </p:cNvSpPr>
          <p:nvPr>
            <p:ph type="sldNum" sz="quarter" idx="12"/>
          </p:nvPr>
        </p:nvSpPr>
        <p:spPr>
          <a:xfrm>
            <a:off x="8737600" y="6248400"/>
            <a:ext cx="2540000" cy="457200"/>
          </a:xfrm>
        </p:spPr>
        <p:txBody>
          <a:bodyPr/>
          <a:lstStyle>
            <a:lvl1pPr>
              <a:defRPr/>
            </a:lvl1pPr>
          </a:lstStyle>
          <a:p>
            <a:fld id="{D3108403-72AF-4128-9EB8-A15E6ACEDCB3}" type="slidenum">
              <a:rPr lang="en-US"/>
              <a:pPr/>
              <a:t>‹#›</a:t>
            </a:fld>
            <a:endParaRPr lang="en-US"/>
          </a:p>
        </p:txBody>
      </p:sp>
    </p:spTree>
    <p:extLst>
      <p:ext uri="{BB962C8B-B14F-4D97-AF65-F5344CB8AC3E}">
        <p14:creationId xmlns:p14="http://schemas.microsoft.com/office/powerpoint/2010/main" val="1418300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3741034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1571524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276866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1660917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1878808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3836247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1874958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926D18-D068-4106-9EB2-23A9D9E01155}" type="slidenum">
              <a:rPr lang="en-US"/>
              <a:pPr/>
              <a:t>‹#›</a:t>
            </a:fld>
            <a:endParaRPr lang="en-US"/>
          </a:p>
        </p:txBody>
      </p:sp>
    </p:spTree>
    <p:extLst>
      <p:ext uri="{BB962C8B-B14F-4D97-AF65-F5344CB8AC3E}">
        <p14:creationId xmlns:p14="http://schemas.microsoft.com/office/powerpoint/2010/main" val="1857345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2699898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2349161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2601649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6161692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9967854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13544446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2815543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2219305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2502533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1593077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36B310B-20C9-4CBA-A552-7DD6B97585F9}" type="slidenum">
              <a:rPr lang="en-US"/>
              <a:pPr/>
              <a:t>‹#›</a:t>
            </a:fld>
            <a:endParaRPr lang="en-US"/>
          </a:p>
        </p:txBody>
      </p:sp>
    </p:spTree>
    <p:extLst>
      <p:ext uri="{BB962C8B-B14F-4D97-AF65-F5344CB8AC3E}">
        <p14:creationId xmlns:p14="http://schemas.microsoft.com/office/powerpoint/2010/main" val="16466819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3241158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168382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6839316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9403" y="0"/>
            <a:ext cx="10849205" cy="764704"/>
          </a:xfrm>
        </p:spPr>
        <p:txBody>
          <a:bodyPr/>
          <a:lstStyle>
            <a:lvl1pPr algn="l">
              <a:defRPr sz="3600" b="1" i="0" baseline="0">
                <a:solidFill>
                  <a:srgbClr val="339933"/>
                </a:solidFill>
                <a:latin typeface="Calibri" pitchFamily="34" charset="0"/>
              </a:defRPr>
            </a:lvl1pPr>
          </a:lstStyle>
          <a:p>
            <a:r>
              <a:rPr lang="en-US" dirty="0"/>
              <a:t>Click to edit Master title style</a:t>
            </a:r>
            <a:endParaRPr lang="en-IE" dirty="0"/>
          </a:p>
        </p:txBody>
      </p:sp>
      <p:sp>
        <p:nvSpPr>
          <p:cNvPr id="3" name="Content Placeholder 2"/>
          <p:cNvSpPr>
            <a:spLocks noGrp="1"/>
          </p:cNvSpPr>
          <p:nvPr>
            <p:ph sz="half" idx="1"/>
          </p:nvPr>
        </p:nvSpPr>
        <p:spPr>
          <a:xfrm>
            <a:off x="914400" y="764704"/>
            <a:ext cx="10654208" cy="5331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5" name="Rectangle 64"/>
          <p:cNvSpPr>
            <a:spLocks noGrp="1" noChangeArrowheads="1"/>
          </p:cNvSpPr>
          <p:nvPr>
            <p:ph type="dt" sz="half" idx="10"/>
          </p:nvPr>
        </p:nvSpPr>
        <p:spPr>
          <a:xfrm>
            <a:off x="335360" y="6367463"/>
            <a:ext cx="2592288" cy="457200"/>
          </a:xfrm>
          <a:ln/>
        </p:spPr>
        <p:txBody>
          <a:bodyPr/>
          <a:lstStyle>
            <a:lvl1pPr>
              <a:defRPr/>
            </a:lvl1pPr>
          </a:lstStyle>
          <a:p>
            <a:pPr>
              <a:defRPr/>
            </a:pPr>
            <a:r>
              <a:rPr lang="en-GB" dirty="0"/>
              <a:t>Images</a:t>
            </a:r>
          </a:p>
        </p:txBody>
      </p:sp>
      <p:sp>
        <p:nvSpPr>
          <p:cNvPr id="6" name="Rectangle 65"/>
          <p:cNvSpPr>
            <a:spLocks noGrp="1" noChangeArrowheads="1"/>
          </p:cNvSpPr>
          <p:nvPr>
            <p:ph type="ftr" sz="quarter" idx="11"/>
          </p:nvPr>
        </p:nvSpPr>
        <p:spPr>
          <a:xfrm>
            <a:off x="2831637" y="6367463"/>
            <a:ext cx="6432715" cy="457200"/>
          </a:xfrm>
          <a:ln/>
        </p:spPr>
        <p:txBody>
          <a:bodyPr/>
          <a:lstStyle>
            <a:lvl1pPr>
              <a:defRPr/>
            </a:lvl1pPr>
          </a:lstStyle>
          <a:p>
            <a:r>
              <a:rPr lang="en-GB" dirty="0">
                <a:latin typeface="Calibri" pitchFamily="34" charset="0"/>
                <a:ea typeface="Calibri" pitchFamily="34" charset="0"/>
                <a:cs typeface="Calibri" pitchFamily="34" charset="0"/>
              </a:rPr>
              <a:t>Based on  </a:t>
            </a:r>
            <a:r>
              <a:rPr lang="en-GB" i="1" dirty="0">
                <a:latin typeface="Calibri" pitchFamily="34" charset="0"/>
                <a:ea typeface="Calibri" pitchFamily="34" charset="0"/>
                <a:cs typeface="Calibri" pitchFamily="34" charset="0"/>
              </a:rPr>
              <a:t>A Practical Introduction to Computer Vision with OpenCV 2  </a:t>
            </a:r>
            <a:r>
              <a:rPr lang="en-GB" dirty="0">
                <a:latin typeface="Calibri" pitchFamily="34" charset="0"/>
                <a:ea typeface="Calibri" pitchFamily="34" charset="0"/>
                <a:cs typeface="Calibri" pitchFamily="34" charset="0"/>
              </a:rPr>
              <a:t>by Kenneth Dawson-Howe © Wiley &amp; Sons Inc. 2014</a:t>
            </a:r>
          </a:p>
        </p:txBody>
      </p:sp>
      <p:sp>
        <p:nvSpPr>
          <p:cNvPr id="7" name="Rectangle 66"/>
          <p:cNvSpPr>
            <a:spLocks noGrp="1" noChangeArrowheads="1"/>
          </p:cNvSpPr>
          <p:nvPr>
            <p:ph type="sldNum" sz="quarter" idx="12"/>
          </p:nvPr>
        </p:nvSpPr>
        <p:spPr>
          <a:xfrm>
            <a:off x="9168344" y="6367463"/>
            <a:ext cx="2688297" cy="457200"/>
          </a:xfrm>
          <a:ln/>
        </p:spPr>
        <p:txBody>
          <a:bodyPr/>
          <a:lstStyle>
            <a:lvl1pPr>
              <a:defRPr/>
            </a:lvl1pPr>
          </a:lstStyle>
          <a:p>
            <a:pPr>
              <a:defRPr/>
            </a:pPr>
            <a:r>
              <a:rPr lang="en-GB" dirty="0"/>
              <a:t>Slide </a:t>
            </a:r>
            <a:fld id="{38EFD50C-2CA3-4369-95AD-E0E1D15D1393}" type="slidenum">
              <a:rPr lang="en-GB" smtClean="0"/>
              <a:pPr>
                <a:defRPr/>
              </a:pPr>
              <a:t>‹#›</a:t>
            </a:fld>
            <a:endParaRPr lang="en-GB" dirty="0"/>
          </a:p>
        </p:txBody>
      </p:sp>
    </p:spTree>
    <p:extLst>
      <p:ext uri="{BB962C8B-B14F-4D97-AF65-F5344CB8AC3E}">
        <p14:creationId xmlns:p14="http://schemas.microsoft.com/office/powerpoint/2010/main" val="42293803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838200"/>
          </a:xfrm>
        </p:spPr>
        <p:txBody>
          <a:bodyPr/>
          <a:lstStyle/>
          <a:p>
            <a:r>
              <a:rPr lang="en-US"/>
              <a:t>Click to edit Master title style</a:t>
            </a:r>
            <a:endParaRPr lang="tr-TR"/>
          </a:p>
        </p:txBody>
      </p:sp>
      <p:sp>
        <p:nvSpPr>
          <p:cNvPr id="3" name="Table Placeholder 2"/>
          <p:cNvSpPr>
            <a:spLocks noGrp="1"/>
          </p:cNvSpPr>
          <p:nvPr>
            <p:ph type="tbl" idx="1"/>
          </p:nvPr>
        </p:nvSpPr>
        <p:spPr>
          <a:xfrm>
            <a:off x="914400" y="914400"/>
            <a:ext cx="10363200" cy="5257800"/>
          </a:xfrm>
        </p:spPr>
        <p:txBody>
          <a:bodyPr/>
          <a:lstStyle/>
          <a:p>
            <a:endParaRPr lang="tr-TR"/>
          </a:p>
        </p:txBody>
      </p:sp>
      <p:sp>
        <p:nvSpPr>
          <p:cNvPr id="4" name="Date Placeholder 3"/>
          <p:cNvSpPr>
            <a:spLocks noGrp="1"/>
          </p:cNvSpPr>
          <p:nvPr>
            <p:ph type="dt" sz="half" idx="10"/>
          </p:nvPr>
        </p:nvSpPr>
        <p:spPr>
          <a:xfrm>
            <a:off x="914400" y="6248400"/>
            <a:ext cx="2540000" cy="457200"/>
          </a:xfr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p:spPr>
        <p:txBody>
          <a:bodyPr/>
          <a:lstStyle>
            <a:lvl1pPr>
              <a:defRPr/>
            </a:lvl1pPr>
          </a:lstStyle>
          <a:p>
            <a:fld id="{2887555E-1CEA-48F9-8B51-18F5EF885B6E}" type="slidenum">
              <a:rPr lang="en-US"/>
              <a:pPr/>
              <a:t>‹#›</a:t>
            </a:fld>
            <a:endParaRPr lang="en-US"/>
          </a:p>
        </p:txBody>
      </p:sp>
    </p:spTree>
    <p:extLst>
      <p:ext uri="{BB962C8B-B14F-4D97-AF65-F5344CB8AC3E}">
        <p14:creationId xmlns:p14="http://schemas.microsoft.com/office/powerpoint/2010/main" val="280089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3C25943-F8E3-4C0C-A826-13B1BBEF8306}" type="slidenum">
              <a:rPr lang="en-US"/>
              <a:pPr/>
              <a:t>‹#›</a:t>
            </a:fld>
            <a:endParaRPr lang="en-US"/>
          </a:p>
        </p:txBody>
      </p:sp>
    </p:spTree>
    <p:extLst>
      <p:ext uri="{BB962C8B-B14F-4D97-AF65-F5344CB8AC3E}">
        <p14:creationId xmlns:p14="http://schemas.microsoft.com/office/powerpoint/2010/main" val="88002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A806E3E-FE9C-44C0-96E2-218CDF3ACB7A}" type="slidenum">
              <a:rPr lang="en-US"/>
              <a:pPr/>
              <a:t>‹#›</a:t>
            </a:fld>
            <a:endParaRPr lang="en-US"/>
          </a:p>
        </p:txBody>
      </p:sp>
    </p:spTree>
    <p:extLst>
      <p:ext uri="{BB962C8B-B14F-4D97-AF65-F5344CB8AC3E}">
        <p14:creationId xmlns:p14="http://schemas.microsoft.com/office/powerpoint/2010/main" val="2781995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1E57D22E-9F55-40BB-B4DF-2246BC2D224F}" type="slidenum">
              <a:rPr lang="en-US"/>
              <a:pPr/>
              <a:t>‹#›</a:t>
            </a:fld>
            <a:endParaRPr lang="en-US"/>
          </a:p>
        </p:txBody>
      </p:sp>
    </p:spTree>
    <p:extLst>
      <p:ext uri="{BB962C8B-B14F-4D97-AF65-F5344CB8AC3E}">
        <p14:creationId xmlns:p14="http://schemas.microsoft.com/office/powerpoint/2010/main" val="1997851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0B08E7D2-2ACD-4CFD-B18E-315E3D0E1F2C}" type="slidenum">
              <a:rPr lang="en-US"/>
              <a:pPr/>
              <a:t>‹#›</a:t>
            </a:fld>
            <a:endParaRPr lang="en-US"/>
          </a:p>
        </p:txBody>
      </p:sp>
    </p:spTree>
    <p:extLst>
      <p:ext uri="{BB962C8B-B14F-4D97-AF65-F5344CB8AC3E}">
        <p14:creationId xmlns:p14="http://schemas.microsoft.com/office/powerpoint/2010/main" val="3169104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93BCAFE-3AAD-474F-80CF-B0DE05E29357}" type="slidenum">
              <a:rPr lang="en-US"/>
              <a:pPr/>
              <a:t>‹#›</a:t>
            </a:fld>
            <a:endParaRPr lang="en-US"/>
          </a:p>
        </p:txBody>
      </p:sp>
    </p:spTree>
    <p:extLst>
      <p:ext uri="{BB962C8B-B14F-4D97-AF65-F5344CB8AC3E}">
        <p14:creationId xmlns:p14="http://schemas.microsoft.com/office/powerpoint/2010/main" val="1918854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3079BBB-BEC6-49C1-8EA2-7CC866F9F595}" type="slidenum">
              <a:rPr lang="en-US"/>
              <a:pPr/>
              <a:t>‹#›</a:t>
            </a:fld>
            <a:endParaRPr lang="en-US"/>
          </a:p>
        </p:txBody>
      </p:sp>
    </p:spTree>
    <p:extLst>
      <p:ext uri="{BB962C8B-B14F-4D97-AF65-F5344CB8AC3E}">
        <p14:creationId xmlns:p14="http://schemas.microsoft.com/office/powerpoint/2010/main" val="185889183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914400" y="76200"/>
            <a:ext cx="10363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9219" name="Rectangle 3"/>
          <p:cNvSpPr>
            <a:spLocks noGrp="1" noChangeArrowheads="1"/>
          </p:cNvSpPr>
          <p:nvPr>
            <p:ph type="body" idx="1"/>
          </p:nvPr>
        </p:nvSpPr>
        <p:spPr bwMode="auto">
          <a:xfrm>
            <a:off x="914400" y="914400"/>
            <a:ext cx="10363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fld id="{0DEA9502-E615-4FC7-A9EC-9F31142519E7}" type="slidenum">
              <a:rPr lang="en-US"/>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itchFamily="34" charset="0"/>
        </a:defRPr>
      </a:lvl2pPr>
      <a:lvl3pPr algn="l" rtl="0" eaLnBrk="0" fontAlgn="base" hangingPunct="0">
        <a:spcBef>
          <a:spcPct val="0"/>
        </a:spcBef>
        <a:spcAft>
          <a:spcPct val="0"/>
        </a:spcAft>
        <a:defRPr sz="3400">
          <a:solidFill>
            <a:schemeClr val="tx2"/>
          </a:solidFill>
          <a:latin typeface="Arial" pitchFamily="34" charset="0"/>
        </a:defRPr>
      </a:lvl3pPr>
      <a:lvl4pPr algn="l" rtl="0" eaLnBrk="0" fontAlgn="base" hangingPunct="0">
        <a:spcBef>
          <a:spcPct val="0"/>
        </a:spcBef>
        <a:spcAft>
          <a:spcPct val="0"/>
        </a:spcAft>
        <a:defRPr sz="3400">
          <a:solidFill>
            <a:schemeClr val="tx2"/>
          </a:solidFill>
          <a:latin typeface="Arial" pitchFamily="34" charset="0"/>
        </a:defRPr>
      </a:lvl4pPr>
      <a:lvl5pPr algn="l" rtl="0" eaLnBrk="0" fontAlgn="base" hangingPunct="0">
        <a:spcBef>
          <a:spcPct val="0"/>
        </a:spcBef>
        <a:spcAft>
          <a:spcPct val="0"/>
        </a:spcAft>
        <a:defRPr sz="3400">
          <a:solidFill>
            <a:schemeClr val="tx2"/>
          </a:solidFill>
          <a:latin typeface="Arial" pitchFamily="34" charset="0"/>
        </a:defRPr>
      </a:lvl5pPr>
      <a:lvl6pPr marL="457200" algn="l" rtl="0" eaLnBrk="0" fontAlgn="base" hangingPunct="0">
        <a:spcBef>
          <a:spcPct val="0"/>
        </a:spcBef>
        <a:spcAft>
          <a:spcPct val="0"/>
        </a:spcAft>
        <a:defRPr sz="3400">
          <a:solidFill>
            <a:schemeClr val="tx2"/>
          </a:solidFill>
          <a:latin typeface="Arial" pitchFamily="34" charset="0"/>
        </a:defRPr>
      </a:lvl6pPr>
      <a:lvl7pPr marL="914400" algn="l" rtl="0" eaLnBrk="0" fontAlgn="base" hangingPunct="0">
        <a:spcBef>
          <a:spcPct val="0"/>
        </a:spcBef>
        <a:spcAft>
          <a:spcPct val="0"/>
        </a:spcAft>
        <a:defRPr sz="3400">
          <a:solidFill>
            <a:schemeClr val="tx2"/>
          </a:solidFill>
          <a:latin typeface="Arial" pitchFamily="34" charset="0"/>
        </a:defRPr>
      </a:lvl7pPr>
      <a:lvl8pPr marL="1371600" algn="l" rtl="0" eaLnBrk="0" fontAlgn="base" hangingPunct="0">
        <a:spcBef>
          <a:spcPct val="0"/>
        </a:spcBef>
        <a:spcAft>
          <a:spcPct val="0"/>
        </a:spcAft>
        <a:defRPr sz="3400">
          <a:solidFill>
            <a:schemeClr val="tx2"/>
          </a:solidFill>
          <a:latin typeface="Arial" pitchFamily="34" charset="0"/>
        </a:defRPr>
      </a:lvl8pPr>
      <a:lvl9pPr marL="1828800" algn="l" rtl="0" eaLnBrk="0" fontAlgn="base" hangingPunct="0">
        <a:spcBef>
          <a:spcPct val="0"/>
        </a:spcBef>
        <a:spcAft>
          <a:spcPct val="0"/>
        </a:spcAft>
        <a:defRPr sz="3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133.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33.xml"/><Relationship Id="rId7" Type="http://schemas.openxmlformats.org/officeDocument/2006/relationships/image" Target="../media/image136.png"/><Relationship Id="rId2" Type="http://schemas.openxmlformats.org/officeDocument/2006/relationships/tags" Target="../tags/tag32.xml"/><Relationship Id="rId1" Type="http://schemas.openxmlformats.org/officeDocument/2006/relationships/vmlDrawing" Target="../drawings/vmlDrawing13.vml"/><Relationship Id="rId6" Type="http://schemas.openxmlformats.org/officeDocument/2006/relationships/oleObject" Target="../embeddings/oleObject14.bin"/><Relationship Id="rId5" Type="http://schemas.openxmlformats.org/officeDocument/2006/relationships/notesSlide" Target="../notesSlides/notesSlide55.xml"/><Relationship Id="rId10" Type="http://schemas.openxmlformats.org/officeDocument/2006/relationships/image" Target="../media/image138.png"/><Relationship Id="rId4" Type="http://schemas.openxmlformats.org/officeDocument/2006/relationships/slideLayout" Target="../slideLayouts/slideLayout2.xml"/><Relationship Id="rId9" Type="http://schemas.openxmlformats.org/officeDocument/2006/relationships/image" Target="../media/image13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notesSlide" Target="../notesSlides/notesSlide57.xml"/><Relationship Id="rId7" Type="http://schemas.openxmlformats.org/officeDocument/2006/relationships/image" Target="../media/image142.png"/><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141.png"/><Relationship Id="rId11" Type="http://schemas.openxmlformats.org/officeDocument/2006/relationships/image" Target="../media/image140.wmf"/><Relationship Id="rId5" Type="http://schemas.openxmlformats.org/officeDocument/2006/relationships/image" Target="../media/image139.wmf"/><Relationship Id="rId10" Type="http://schemas.openxmlformats.org/officeDocument/2006/relationships/oleObject" Target="../embeddings/oleObject17.bin"/><Relationship Id="rId4" Type="http://schemas.openxmlformats.org/officeDocument/2006/relationships/oleObject" Target="../embeddings/oleObject16.bin"/><Relationship Id="rId9" Type="http://schemas.openxmlformats.org/officeDocument/2006/relationships/image" Target="../media/image144.png"/></Relationships>
</file>

<file path=ppt/slides/_rels/slide106.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notesSlide" Target="../notesSlides/notesSlide58.xml"/><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45.png"/><Relationship Id="rId5" Type="http://schemas.openxmlformats.org/officeDocument/2006/relationships/oleObject" Target="../embeddings/oleObject18.bin"/><Relationship Id="rId10" Type="http://schemas.openxmlformats.org/officeDocument/2006/relationships/image" Target="../media/image147.wmf"/><Relationship Id="rId4" Type="http://schemas.openxmlformats.org/officeDocument/2006/relationships/image" Target="../media/image148.png"/><Relationship Id="rId9" Type="http://schemas.openxmlformats.org/officeDocument/2006/relationships/oleObject" Target="../embeddings/oleObject20.bin"/></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0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0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ieeexplore.ieee.org/xpls/abs_all.jsp?isnumber=4767846&amp;arnumber=4767851&amp;count=16&amp;index=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69.wmf"/><Relationship Id="rId5" Type="http://schemas.openxmlformats.org/officeDocument/2006/relationships/image" Target="../media/image168.wmf"/><Relationship Id="rId4" Type="http://schemas.openxmlformats.org/officeDocument/2006/relationships/image" Target="../media/image167.wmf"/></Relationships>
</file>

<file path=ppt/slides/_rels/slide123.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490.pn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1480.png"/><Relationship Id="rId5" Type="http://schemas.openxmlformats.org/officeDocument/2006/relationships/image" Target="../media/image172.png"/><Relationship Id="rId4" Type="http://schemas.openxmlformats.org/officeDocument/2006/relationships/image" Target="../media/image171.png"/></Relationships>
</file>

<file path=ppt/slides/_rels/slide124.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hyperlink" Target="http://www.eecs.berkeley.edu/Research/Projects/CS/vision/grouping/segbench/" TargetMode="External"/><Relationship Id="rId7" Type="http://schemas.openxmlformats.org/officeDocument/2006/relationships/image" Target="../media/image176.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75.jpeg"/><Relationship Id="rId5" Type="http://schemas.openxmlformats.org/officeDocument/2006/relationships/image" Target="../media/image174.png"/><Relationship Id="rId4" Type="http://schemas.openxmlformats.org/officeDocument/2006/relationships/image" Target="../media/image173.jpeg"/><Relationship Id="rId9" Type="http://schemas.openxmlformats.org/officeDocument/2006/relationships/image" Target="../media/image178.jpeg"/></Relationships>
</file>

<file path=ppt/slides/_rels/slide1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tags" Target="../tags/tag2.xml"/><Relationship Id="rId7" Type="http://schemas.openxmlformats.org/officeDocument/2006/relationships/image" Target="../media/image24.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27.png"/><Relationship Id="rId4" Type="http://schemas.openxmlformats.org/officeDocument/2006/relationships/slideLayout" Target="../slideLayouts/slideLayout2.xm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9.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electronics.howstuffworks.com/digital-camera.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electronics.howstuffworks.com/digital-camera.htm" TargetMode="External"/><Relationship Id="rId4" Type="http://schemas.openxmlformats.org/officeDocument/2006/relationships/hyperlink" Target="http://www.dalsa.com/shared/content/pdfs/CCD_vs_CMOS_Litwiller_2005.pdf"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electronics.howstuffworks.com/digital-camera.htm" TargetMode="External"/><Relationship Id="rId3" Type="http://schemas.openxmlformats.org/officeDocument/2006/relationships/hyperlink" Target="http://www.dpreview.com/learn/?/key=noise" TargetMode="External"/><Relationship Id="rId7" Type="http://schemas.openxmlformats.org/officeDocument/2006/relationships/hyperlink" Target="http://electronics.howstuffworks.com/digital-camera5.htm" TargetMode="External"/><Relationship Id="rId12"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dpreview.com/learn/?/Glossary/Optical/chromatic_aberration_01.htm" TargetMode="External"/><Relationship Id="rId11" Type="http://schemas.openxmlformats.org/officeDocument/2006/relationships/image" Target="../media/image38.png"/><Relationship Id="rId5" Type="http://schemas.openxmlformats.org/officeDocument/2006/relationships/hyperlink" Target="http://www.dpreview.com/learn/?/key=blooming" TargetMode="External"/><Relationship Id="rId10" Type="http://schemas.openxmlformats.org/officeDocument/2006/relationships/image" Target="../media/image37.png"/><Relationship Id="rId4" Type="http://schemas.openxmlformats.org/officeDocument/2006/relationships/hyperlink" Target="http://www.dpreview.com/learn/?/key=sharpening" TargetMode="External"/><Relationship Id="rId9" Type="http://schemas.openxmlformats.org/officeDocument/2006/relationships/hyperlink" Target="http://www.dpreview.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7.png"/><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9.png"/><Relationship Id="rId5" Type="http://schemas.openxmlformats.org/officeDocument/2006/relationships/oleObject" Target="../embeddings/oleObject4.bin"/><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1.png"/><Relationship Id="rId7"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foveon.com/article.php?a=67" TargetMode="External"/><Relationship Id="rId5" Type="http://schemas.openxmlformats.org/officeDocument/2006/relationships/image" Target="../media/image52.png"/><Relationship Id="rId4" Type="http://schemas.openxmlformats.org/officeDocument/2006/relationships/hyperlink" Target="http://en.wikipedia.org/wiki/Foveon_X3_sensor"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gif"/></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73.png"/><Relationship Id="rId3" Type="http://schemas.openxmlformats.org/officeDocument/2006/relationships/tags" Target="../tags/tag4.xml"/><Relationship Id="rId7" Type="http://schemas.openxmlformats.org/officeDocument/2006/relationships/slideLayout" Target="../slideLayouts/slideLayout2.xml"/><Relationship Id="rId12" Type="http://schemas.openxmlformats.org/officeDocument/2006/relationships/image" Target="../media/image72.png"/><Relationship Id="rId2" Type="http://schemas.openxmlformats.org/officeDocument/2006/relationships/tags" Target="../tags/tag3.xml"/><Relationship Id="rId1" Type="http://schemas.openxmlformats.org/officeDocument/2006/relationships/vmlDrawing" Target="../drawings/vmlDrawing5.vml"/><Relationship Id="rId6" Type="http://schemas.openxmlformats.org/officeDocument/2006/relationships/tags" Target="../tags/tag7.xml"/><Relationship Id="rId11" Type="http://schemas.openxmlformats.org/officeDocument/2006/relationships/image" Target="../media/image71.png"/><Relationship Id="rId5" Type="http://schemas.openxmlformats.org/officeDocument/2006/relationships/tags" Target="../tags/tag6.xml"/><Relationship Id="rId10" Type="http://schemas.openxmlformats.org/officeDocument/2006/relationships/image" Target="../media/image24.wmf"/><Relationship Id="rId4" Type="http://schemas.openxmlformats.org/officeDocument/2006/relationships/tags" Target="../tags/tag5.xml"/><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1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1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1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1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4.png"/><Relationship Id="rId5" Type="http://schemas.openxmlformats.org/officeDocument/2006/relationships/image" Target="../media/image75.png"/><Relationship Id="rId4" Type="http://schemas.openxmlformats.org/officeDocument/2006/relationships/notesSlide" Target="../notesSlides/notesSlide1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78.jpe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7.jpeg"/><Relationship Id="rId5" Type="http://schemas.openxmlformats.org/officeDocument/2006/relationships/image" Target="../media/image76.wmf"/><Relationship Id="rId4"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84.jpeg"/><Relationship Id="rId13" Type="http://schemas.openxmlformats.org/officeDocument/2006/relationships/image" Target="../media/image89.jpeg"/><Relationship Id="rId3" Type="http://schemas.openxmlformats.org/officeDocument/2006/relationships/image" Target="../media/image79.jpeg"/><Relationship Id="rId7" Type="http://schemas.openxmlformats.org/officeDocument/2006/relationships/image" Target="../media/image83.jpeg"/><Relationship Id="rId12" Type="http://schemas.openxmlformats.org/officeDocument/2006/relationships/image" Target="../media/image88.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2.jpeg"/><Relationship Id="rId11" Type="http://schemas.openxmlformats.org/officeDocument/2006/relationships/image" Target="../media/image87.jpeg"/><Relationship Id="rId5" Type="http://schemas.openxmlformats.org/officeDocument/2006/relationships/image" Target="../media/image81.jpeg"/><Relationship Id="rId15" Type="http://schemas.openxmlformats.org/officeDocument/2006/relationships/image" Target="../media/image91.jpeg"/><Relationship Id="rId10" Type="http://schemas.openxmlformats.org/officeDocument/2006/relationships/image" Target="../media/image86.jpeg"/><Relationship Id="rId4" Type="http://schemas.openxmlformats.org/officeDocument/2006/relationships/image" Target="../media/image80.jpeg"/><Relationship Id="rId9" Type="http://schemas.openxmlformats.org/officeDocument/2006/relationships/image" Target="../media/image85.jpeg"/><Relationship Id="rId14" Type="http://schemas.openxmlformats.org/officeDocument/2006/relationships/image" Target="../media/image90.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93.png"/><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95.bmp"/><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96.png"/><Relationship Id="rId5" Type="http://schemas.openxmlformats.org/officeDocument/2006/relationships/image" Target="../media/image95.bmp"/><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98.png"/><Relationship Id="rId5" Type="http://schemas.openxmlformats.org/officeDocument/2006/relationships/oleObject" Target="../embeddings/oleObject8.bin"/><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04.png"/><Relationship Id="rId5" Type="http://schemas.openxmlformats.org/officeDocument/2006/relationships/image" Target="../media/image102.png"/><Relationship Id="rId4" Type="http://schemas.openxmlformats.org/officeDocument/2006/relationships/image" Target="../media/image103.jpeg"/></Relationships>
</file>

<file path=ppt/slides/_rels/slide79.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8.png"/><Relationship Id="rId4" Type="http://schemas.openxmlformats.org/officeDocument/2006/relationships/oleObject" Target="../embeddings/oleObject9.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2.jpeg"/><Relationship Id="rId4" Type="http://schemas.openxmlformats.org/officeDocument/2006/relationships/image" Target="../media/image111.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13.png"/><Relationship Id="rId5" Type="http://schemas.openxmlformats.org/officeDocument/2006/relationships/image" Target="../media/image24.wmf"/><Relationship Id="rId4" Type="http://schemas.openxmlformats.org/officeDocument/2006/relationships/oleObject" Target="../embeddings/oleObject10.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16.jpeg"/><Relationship Id="rId5" Type="http://schemas.openxmlformats.org/officeDocument/2006/relationships/image" Target="../media/image24.wmf"/><Relationship Id="rId4" Type="http://schemas.openxmlformats.org/officeDocument/2006/relationships/oleObject" Target="../embeddings/oleObject11.bin"/></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18.png"/><Relationship Id="rId4" Type="http://schemas.openxmlformats.org/officeDocument/2006/relationships/oleObject" Target="../embeddings/oleObject12.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19.png"/><Relationship Id="rId4" Type="http://schemas.openxmlformats.org/officeDocument/2006/relationships/oleObject" Target="../embeddings/oleObject13.bin"/></Relationships>
</file>

<file path=ppt/slides/_rels/slide9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8.bmp"/><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1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126.png"/><Relationship Id="rId5" Type="http://schemas.openxmlformats.org/officeDocument/2006/relationships/tags" Target="../tags/tag29.xml"/><Relationship Id="rId15" Type="http://schemas.openxmlformats.org/officeDocument/2006/relationships/image" Target="../media/image130.png"/><Relationship Id="rId10" Type="http://schemas.openxmlformats.org/officeDocument/2006/relationships/image" Target="../media/image125.png"/><Relationship Id="rId4" Type="http://schemas.openxmlformats.org/officeDocument/2006/relationships/tags" Target="../tags/tag28.xml"/><Relationship Id="rId9" Type="http://schemas.openxmlformats.org/officeDocument/2006/relationships/notesSlide" Target="../notesSlides/notesSlide50.xml"/><Relationship Id="rId14" Type="http://schemas.openxmlformats.org/officeDocument/2006/relationships/image" Target="../media/image129.png"/></Relationships>
</file>

<file path=ppt/slides/_rels/slide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3A15F5-E06F-4C41-A398-C1DB30A73A5F}"/>
              </a:ext>
            </a:extLst>
          </p:cNvPr>
          <p:cNvSpPr>
            <a:spLocks noGrp="1"/>
          </p:cNvSpPr>
          <p:nvPr>
            <p:ph type="ctrTitle"/>
          </p:nvPr>
        </p:nvSpPr>
        <p:spPr/>
        <p:txBody>
          <a:bodyPr/>
          <a:lstStyle/>
          <a:p>
            <a:r>
              <a:rPr lang="en-US" dirty="0"/>
              <a:t>Light + Color</a:t>
            </a:r>
            <a:r>
              <a:rPr lang="tr-TR" dirty="0"/>
              <a:t> + Image</a:t>
            </a:r>
            <a:endParaRPr lang="en-US" dirty="0"/>
          </a:p>
        </p:txBody>
      </p:sp>
      <p:sp>
        <p:nvSpPr>
          <p:cNvPr id="5" name="Subtitle 4">
            <a:extLst>
              <a:ext uri="{FF2B5EF4-FFF2-40B4-BE49-F238E27FC236}">
                <a16:creationId xmlns:a16="http://schemas.microsoft.com/office/drawing/2014/main" id="{1984F5CF-A2B8-43DA-9937-8F35E166E597}"/>
              </a:ext>
            </a:extLst>
          </p:cNvPr>
          <p:cNvSpPr>
            <a:spLocks noGrp="1"/>
          </p:cNvSpPr>
          <p:nvPr>
            <p:ph type="subTitle" idx="1"/>
          </p:nvPr>
        </p:nvSpPr>
        <p:spPr/>
        <p:txBody>
          <a:bodyPr/>
          <a:lstStyle/>
          <a:p>
            <a:r>
              <a:rPr lang="en-US" dirty="0"/>
              <a:t>Human Visual System</a:t>
            </a:r>
          </a:p>
        </p:txBody>
      </p:sp>
    </p:spTree>
    <p:extLst>
      <p:ext uri="{BB962C8B-B14F-4D97-AF65-F5344CB8AC3E}">
        <p14:creationId xmlns:p14="http://schemas.microsoft.com/office/powerpoint/2010/main" val="1490273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73E7-B6E7-43A9-B59B-5047FDFF201B}"/>
              </a:ext>
            </a:extLst>
          </p:cNvPr>
          <p:cNvSpPr>
            <a:spLocks noGrp="1"/>
          </p:cNvSpPr>
          <p:nvPr>
            <p:ph type="title"/>
          </p:nvPr>
        </p:nvSpPr>
        <p:spPr/>
        <p:txBody>
          <a:bodyPr/>
          <a:lstStyle/>
          <a:p>
            <a:r>
              <a:rPr lang="en-US" dirty="0"/>
              <a:t>Color Perception</a:t>
            </a:r>
          </a:p>
        </p:txBody>
      </p:sp>
      <p:pic>
        <p:nvPicPr>
          <p:cNvPr id="6" name="Picture 9">
            <a:extLst>
              <a:ext uri="{FF2B5EF4-FFF2-40B4-BE49-F238E27FC236}">
                <a16:creationId xmlns:a16="http://schemas.microsoft.com/office/drawing/2014/main" id="{9A039146-4314-4F5F-A41B-473C0A6EB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837" y="1600200"/>
            <a:ext cx="3931737" cy="422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visible light wavelengths">
            <a:extLst>
              <a:ext uri="{FF2B5EF4-FFF2-40B4-BE49-F238E27FC236}">
                <a16:creationId xmlns:a16="http://schemas.microsoft.com/office/drawing/2014/main" id="{04F76A1C-F841-4D1E-9335-A509B0944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752600"/>
            <a:ext cx="5274736" cy="415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1780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B82A-3C84-664B-9CAC-E72C2D228663}"/>
              </a:ext>
            </a:extLst>
          </p:cNvPr>
          <p:cNvSpPr>
            <a:spLocks noGrp="1"/>
          </p:cNvSpPr>
          <p:nvPr>
            <p:ph type="title"/>
          </p:nvPr>
        </p:nvSpPr>
        <p:spPr/>
        <p:txBody>
          <a:bodyPr/>
          <a:lstStyle/>
          <a:p>
            <a:r>
              <a:rPr lang="en-US" dirty="0"/>
              <a:t>Images as Functions</a:t>
            </a:r>
          </a:p>
        </p:txBody>
      </p:sp>
      <p:grpSp>
        <p:nvGrpSpPr>
          <p:cNvPr id="4" name="Group 3">
            <a:extLst>
              <a:ext uri="{FF2B5EF4-FFF2-40B4-BE49-F238E27FC236}">
                <a16:creationId xmlns:a16="http://schemas.microsoft.com/office/drawing/2014/main" id="{B76C3923-190A-9B4B-B26E-2660D5A758FF}"/>
              </a:ext>
            </a:extLst>
          </p:cNvPr>
          <p:cNvGrpSpPr/>
          <p:nvPr/>
        </p:nvGrpSpPr>
        <p:grpSpPr>
          <a:xfrm>
            <a:off x="1784058" y="2149839"/>
            <a:ext cx="8772042" cy="836191"/>
            <a:chOff x="260058" y="2457955"/>
            <a:chExt cx="8772042" cy="836191"/>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711E09B-DAA8-6143-95C0-0482FB7D8419}"/>
                    </a:ext>
                  </a:extLst>
                </p:cNvPr>
                <p:cNvSpPr txBox="1"/>
                <p:nvPr/>
              </p:nvSpPr>
              <p:spPr>
                <a:xfrm>
                  <a:off x="2994870" y="2457955"/>
                  <a:ext cx="6037230" cy="836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f>
                              <m:fPr>
                                <m:ctrlPr>
                                  <a:rPr lang="en-US"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 </m:t>
                                </m:r>
                                <m:r>
                                  <a:rPr lang="en-US" sz="2800" i="1">
                                    <a:latin typeface="Cambria Math" panose="02040503050406030204" pitchFamily="18" charset="0"/>
                                  </a:rPr>
                                  <m:t>𝑓</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num>
                              <m:den>
                                <m:r>
                                  <a:rPr lang="en-US" sz="2800" i="1">
                                    <a:latin typeface="Cambria Math" panose="02040503050406030204" pitchFamily="18" charset="0"/>
                                  </a:rPr>
                                  <m:t>𝜕</m:t>
                                </m:r>
                                <m:r>
                                  <a:rPr lang="en-US" sz="2800" i="1">
                                    <a:latin typeface="Cambria Math" panose="02040503050406030204" pitchFamily="18" charset="0"/>
                                  </a:rPr>
                                  <m:t>𝑥</m:t>
                                </m:r>
                              </m:den>
                            </m:f>
                            <m:r>
                              <a:rPr lang="en-US" sz="2800" i="1">
                                <a:latin typeface="Cambria Math" panose="02040503050406030204" pitchFamily="18" charset="0"/>
                              </a:rPr>
                              <m:t>=</m:t>
                            </m:r>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lim</m:t>
                                </m:r>
                              </m:e>
                              <m:lim>
                                <m:r>
                                  <m:rPr>
                                    <m:sty m:val="p"/>
                                  </m:rPr>
                                  <a:rPr lang="tr-TR" sz="2800" b="0" i="0" smtClean="0">
                                    <a:latin typeface="Cambria Math" panose="02040503050406030204" pitchFamily="18" charset="0"/>
                                  </a:rPr>
                                  <m:t>Δ</m:t>
                                </m:r>
                                <m:r>
                                  <a:rPr lang="tr-TR" sz="2800" b="0" i="1" smtClean="0">
                                    <a:latin typeface="Cambria Math" panose="02040503050406030204" pitchFamily="18" charset="0"/>
                                  </a:rPr>
                                  <m:t>𝑥</m:t>
                                </m:r>
                                <m:r>
                                  <a:rPr lang="en-US" sz="2800" i="1">
                                    <a:latin typeface="Cambria Math" panose="02040503050406030204" pitchFamily="18" charset="0"/>
                                  </a:rPr>
                                  <m:t>→0</m:t>
                                </m:r>
                              </m:lim>
                            </m:limLow>
                          </m:fName>
                          <m:e>
                            <m:f>
                              <m:fPr>
                                <m:ctrlPr>
                                  <a:rPr lang="en-US" sz="2800" i="1">
                                    <a:latin typeface="Cambria Math" panose="02040503050406030204" pitchFamily="18" charset="0"/>
                                  </a:rPr>
                                </m:ctrlPr>
                              </m:fPr>
                              <m:num>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m:rPr>
                                        <m:sty m:val="p"/>
                                      </m:rPr>
                                      <a:rPr lang="tr-TR" sz="2800">
                                        <a:latin typeface="Cambria Math" panose="02040503050406030204" pitchFamily="18" charset="0"/>
                                      </a:rPr>
                                      <m:t>Δ</m:t>
                                    </m:r>
                                    <m:r>
                                      <a:rPr lang="tr-TR"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r>
                                  <a:rPr lang="en-US" sz="2800" i="1">
                                    <a:latin typeface="Cambria Math" panose="02040503050406030204" pitchFamily="18" charset="0"/>
                                  </a:rPr>
                                  <m:t>𝑓</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num>
                              <m:den>
                                <m:r>
                                  <m:rPr>
                                    <m:sty m:val="p"/>
                                  </m:rPr>
                                  <a:rPr lang="tr-TR" sz="2800">
                                    <a:latin typeface="Cambria Math" panose="02040503050406030204" pitchFamily="18" charset="0"/>
                                  </a:rPr>
                                  <m:t>Δ</m:t>
                                </m:r>
                                <m:r>
                                  <a:rPr lang="tr-TR" sz="2800" i="1">
                                    <a:latin typeface="Cambria Math" panose="02040503050406030204" pitchFamily="18" charset="0"/>
                                  </a:rPr>
                                  <m:t>𝑥</m:t>
                                </m:r>
                              </m:den>
                            </m:f>
                          </m:e>
                        </m:func>
                      </m:oMath>
                    </m:oMathPara>
                  </a14:m>
                  <a:endParaRPr lang="en-US" sz="2800" dirty="0"/>
                </a:p>
              </p:txBody>
            </p:sp>
          </mc:Choice>
          <mc:Fallback>
            <p:sp>
              <p:nvSpPr>
                <p:cNvPr id="5" name="TextBox 4">
                  <a:extLst>
                    <a:ext uri="{FF2B5EF4-FFF2-40B4-BE49-F238E27FC236}">
                      <a16:creationId xmlns:a16="http://schemas.microsoft.com/office/drawing/2014/main" id="{0711E09B-DAA8-6143-95C0-0482FB7D8419}"/>
                    </a:ext>
                  </a:extLst>
                </p:cNvPr>
                <p:cNvSpPr txBox="1">
                  <a:spLocks noRot="1" noChangeAspect="1" noMove="1" noResize="1" noEditPoints="1" noAdjustHandles="1" noChangeArrowheads="1" noChangeShapeType="1" noTextEdit="1"/>
                </p:cNvSpPr>
                <p:nvPr/>
              </p:nvSpPr>
              <p:spPr>
                <a:xfrm>
                  <a:off x="2994870" y="2457955"/>
                  <a:ext cx="6037230" cy="83619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BB88809-28B5-A549-9696-769D26A81294}"/>
                </a:ext>
              </a:extLst>
            </p:cNvPr>
            <p:cNvSpPr txBox="1"/>
            <p:nvPr/>
          </p:nvSpPr>
          <p:spPr>
            <a:xfrm>
              <a:off x="260058" y="2643423"/>
              <a:ext cx="2734812" cy="523220"/>
            </a:xfrm>
            <a:prstGeom prst="rect">
              <a:avLst/>
            </a:prstGeom>
            <a:noFill/>
          </p:spPr>
          <p:txBody>
            <a:bodyPr wrap="square" rtlCol="0">
              <a:spAutoFit/>
            </a:bodyPr>
            <a:lstStyle/>
            <a:p>
              <a:r>
                <a:rPr lang="en-US" sz="2800" dirty="0"/>
                <a:t>Remember:</a:t>
              </a:r>
            </a:p>
          </p:txBody>
        </p:sp>
      </p:grpSp>
      <p:sp>
        <p:nvSpPr>
          <p:cNvPr id="7" name="TextBox 6">
            <a:extLst>
              <a:ext uri="{FF2B5EF4-FFF2-40B4-BE49-F238E27FC236}">
                <a16:creationId xmlns:a16="http://schemas.microsoft.com/office/drawing/2014/main" id="{624169E1-1789-7E47-A911-2A0E0C97F7FC}"/>
              </a:ext>
            </a:extLst>
          </p:cNvPr>
          <p:cNvSpPr txBox="1"/>
          <p:nvPr/>
        </p:nvSpPr>
        <p:spPr>
          <a:xfrm>
            <a:off x="1968354" y="1274164"/>
            <a:ext cx="8255292" cy="584775"/>
          </a:xfrm>
          <a:prstGeom prst="rect">
            <a:avLst/>
          </a:prstGeom>
          <a:noFill/>
        </p:spPr>
        <p:txBody>
          <a:bodyPr wrap="square" rtlCol="0">
            <a:spAutoFit/>
          </a:bodyPr>
          <a:lstStyle/>
          <a:p>
            <a:pPr algn="ctr"/>
            <a:r>
              <a:rPr lang="en-US" sz="3200" dirty="0"/>
              <a:t>Image is function f(</a:t>
            </a:r>
            <a:r>
              <a:rPr lang="en-US" sz="3200" dirty="0" err="1"/>
              <a:t>x,y</a:t>
            </a:r>
            <a:r>
              <a:rPr lang="en-US" sz="3200" dirty="0"/>
              <a:t>)</a:t>
            </a:r>
          </a:p>
        </p:txBody>
      </p:sp>
      <p:grpSp>
        <p:nvGrpSpPr>
          <p:cNvPr id="8" name="Group 7">
            <a:extLst>
              <a:ext uri="{FF2B5EF4-FFF2-40B4-BE49-F238E27FC236}">
                <a16:creationId xmlns:a16="http://schemas.microsoft.com/office/drawing/2014/main" id="{3DEE6ACC-3DA1-1643-A17D-8DC4E67739E8}"/>
              </a:ext>
            </a:extLst>
          </p:cNvPr>
          <p:cNvGrpSpPr/>
          <p:nvPr/>
        </p:nvGrpSpPr>
        <p:grpSpPr>
          <a:xfrm>
            <a:off x="1784058" y="3380194"/>
            <a:ext cx="7742208" cy="836191"/>
            <a:chOff x="260058" y="3595498"/>
            <a:chExt cx="7742208" cy="836191"/>
          </a:xfrm>
        </p:grpSpPr>
        <p:sp>
          <p:nvSpPr>
            <p:cNvPr id="9" name="TextBox 8">
              <a:extLst>
                <a:ext uri="{FF2B5EF4-FFF2-40B4-BE49-F238E27FC236}">
                  <a16:creationId xmlns:a16="http://schemas.microsoft.com/office/drawing/2014/main" id="{12484ACB-1DFE-4C4D-B92F-08E22945BDAA}"/>
                </a:ext>
              </a:extLst>
            </p:cNvPr>
            <p:cNvSpPr txBox="1"/>
            <p:nvPr/>
          </p:nvSpPr>
          <p:spPr>
            <a:xfrm>
              <a:off x="260058" y="3751984"/>
              <a:ext cx="2734812" cy="523220"/>
            </a:xfrm>
            <a:prstGeom prst="rect">
              <a:avLst/>
            </a:prstGeom>
            <a:noFill/>
          </p:spPr>
          <p:txBody>
            <a:bodyPr wrap="square" rtlCol="0">
              <a:spAutoFit/>
            </a:bodyPr>
            <a:lstStyle/>
            <a:p>
              <a:r>
                <a:rPr lang="en-US" sz="2800" dirty="0"/>
                <a:t>Approximate: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FD2358-9CBE-D947-AB86-D01D8F66207D}"/>
                    </a:ext>
                  </a:extLst>
                </p:cNvPr>
                <p:cNvSpPr txBox="1"/>
                <p:nvPr/>
              </p:nvSpPr>
              <p:spPr>
                <a:xfrm>
                  <a:off x="2994870" y="3595498"/>
                  <a:ext cx="5007396" cy="836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f>
                              <m:fPr>
                                <m:ctrlPr>
                                  <a:rPr lang="en-US"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 </m:t>
                                </m:r>
                                <m:r>
                                  <a:rPr lang="en-US" sz="2800" i="1">
                                    <a:latin typeface="Cambria Math" panose="02040503050406030204" pitchFamily="18" charset="0"/>
                                  </a:rPr>
                                  <m:t>𝑓</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num>
                              <m:den>
                                <m:r>
                                  <a:rPr lang="en-US" sz="2800" i="1">
                                    <a:latin typeface="Cambria Math" panose="02040503050406030204" pitchFamily="18" charset="0"/>
                                  </a:rPr>
                                  <m:t>𝜕</m:t>
                                </m:r>
                                <m:r>
                                  <a:rPr lang="en-US" sz="2800" i="1">
                                    <a:latin typeface="Cambria Math" panose="02040503050406030204" pitchFamily="18" charset="0"/>
                                  </a:rPr>
                                  <m:t>𝑥</m:t>
                                </m:r>
                              </m:den>
                            </m:f>
                            <m:r>
                              <a:rPr lang="en-US" sz="2800" i="1">
                                <a:latin typeface="Cambria Math" panose="02040503050406030204" pitchFamily="18" charset="0"/>
                              </a:rPr>
                              <m:t>≈</m:t>
                            </m:r>
                          </m:fName>
                          <m:e>
                            <m:f>
                              <m:fPr>
                                <m:ctrlPr>
                                  <a:rPr lang="en-US" sz="2800" i="1">
                                    <a:latin typeface="Cambria Math" panose="02040503050406030204" pitchFamily="18" charset="0"/>
                                  </a:rPr>
                                </m:ctrlPr>
                              </m:fPr>
                              <m:num>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+1,</m:t>
                                    </m:r>
                                    <m:r>
                                      <a:rPr lang="en-US" sz="2800" i="1">
                                        <a:latin typeface="Cambria Math" panose="02040503050406030204" pitchFamily="18" charset="0"/>
                                      </a:rPr>
                                      <m:t>𝑦</m:t>
                                    </m:r>
                                  </m:e>
                                </m:d>
                                <m:r>
                                  <a:rPr lang="en-US" sz="2800" i="1">
                                    <a:latin typeface="Cambria Math" panose="02040503050406030204" pitchFamily="18" charset="0"/>
                                  </a:rPr>
                                  <m:t>−</m:t>
                                </m:r>
                                <m:r>
                                  <a:rPr lang="en-US" sz="2800" i="1">
                                    <a:latin typeface="Cambria Math" panose="02040503050406030204" pitchFamily="18" charset="0"/>
                                  </a:rPr>
                                  <m:t>𝑓</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num>
                              <m:den>
                                <m:r>
                                  <a:rPr lang="en-US" sz="2800" i="1">
                                    <a:latin typeface="Cambria Math" panose="02040503050406030204" pitchFamily="18" charset="0"/>
                                  </a:rPr>
                                  <m:t>1</m:t>
                                </m:r>
                              </m:den>
                            </m:f>
                          </m:e>
                        </m:func>
                      </m:oMath>
                    </m:oMathPara>
                  </a14:m>
                  <a:endParaRPr lang="en-US" sz="2800" dirty="0"/>
                </a:p>
              </p:txBody>
            </p:sp>
          </mc:Choice>
          <mc:Fallback xmlns="">
            <p:sp>
              <p:nvSpPr>
                <p:cNvPr id="9" name="TextBox 8">
                  <a:extLst>
                    <a:ext uri="{FF2B5EF4-FFF2-40B4-BE49-F238E27FC236}">
                      <a16:creationId xmlns:a16="http://schemas.microsoft.com/office/drawing/2014/main" id="{6BC78476-9A68-47BD-8720-27CE334E093C}"/>
                    </a:ext>
                  </a:extLst>
                </p:cNvPr>
                <p:cNvSpPr txBox="1">
                  <a:spLocks noRot="1" noChangeAspect="1" noMove="1" noResize="1" noEditPoints="1" noAdjustHandles="1" noChangeArrowheads="1" noChangeShapeType="1" noTextEdit="1"/>
                </p:cNvSpPr>
                <p:nvPr/>
              </p:nvSpPr>
              <p:spPr>
                <a:xfrm>
                  <a:off x="2994870" y="3595498"/>
                  <a:ext cx="5007396" cy="836191"/>
                </a:xfrm>
                <a:prstGeom prst="rect">
                  <a:avLst/>
                </a:prstGeom>
                <a:blipFill>
                  <a:blip r:embed="rId3"/>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7A39E28E-968D-E740-927D-2AC434627244}"/>
              </a:ext>
            </a:extLst>
          </p:cNvPr>
          <p:cNvGrpSpPr/>
          <p:nvPr/>
        </p:nvGrpSpPr>
        <p:grpSpPr>
          <a:xfrm>
            <a:off x="1784058" y="4610549"/>
            <a:ext cx="8368214" cy="836191"/>
            <a:chOff x="260058" y="4588175"/>
            <a:chExt cx="8368214" cy="836191"/>
          </a:xfrm>
        </p:grpSpPr>
        <p:sp>
          <p:nvSpPr>
            <p:cNvPr id="12" name="TextBox 11">
              <a:extLst>
                <a:ext uri="{FF2B5EF4-FFF2-40B4-BE49-F238E27FC236}">
                  <a16:creationId xmlns:a16="http://schemas.microsoft.com/office/drawing/2014/main" id="{AA28BF83-0201-1F42-8575-F5D4217E6920}"/>
                </a:ext>
              </a:extLst>
            </p:cNvPr>
            <p:cNvSpPr txBox="1"/>
            <p:nvPr/>
          </p:nvSpPr>
          <p:spPr>
            <a:xfrm>
              <a:off x="260058" y="4744661"/>
              <a:ext cx="2734812" cy="523220"/>
            </a:xfrm>
            <a:prstGeom prst="rect">
              <a:avLst/>
            </a:prstGeom>
            <a:noFill/>
          </p:spPr>
          <p:txBody>
            <a:bodyPr wrap="square" rtlCol="0">
              <a:spAutoFit/>
            </a:bodyPr>
            <a:lstStyle/>
            <a:p>
              <a:r>
                <a:rPr lang="en-US" sz="2800" dirty="0"/>
                <a:t>Another one: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8D0191-7AD1-2C49-B547-716E584BD098}"/>
                    </a:ext>
                  </a:extLst>
                </p:cNvPr>
                <p:cNvSpPr txBox="1"/>
                <p:nvPr/>
              </p:nvSpPr>
              <p:spPr>
                <a:xfrm>
                  <a:off x="2994870" y="4588175"/>
                  <a:ext cx="5633402" cy="836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f>
                              <m:fPr>
                                <m:ctrlPr>
                                  <a:rPr lang="en-US"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 </m:t>
                                </m:r>
                                <m:r>
                                  <a:rPr lang="en-US" sz="2800" i="1">
                                    <a:latin typeface="Cambria Math" panose="02040503050406030204" pitchFamily="18" charset="0"/>
                                  </a:rPr>
                                  <m:t>𝑓</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num>
                              <m:den>
                                <m:r>
                                  <a:rPr lang="en-US" sz="2800" i="1">
                                    <a:latin typeface="Cambria Math" panose="02040503050406030204" pitchFamily="18" charset="0"/>
                                  </a:rPr>
                                  <m:t>𝜕</m:t>
                                </m:r>
                                <m:r>
                                  <a:rPr lang="en-US" sz="2800" i="1">
                                    <a:latin typeface="Cambria Math" panose="02040503050406030204" pitchFamily="18" charset="0"/>
                                  </a:rPr>
                                  <m:t>𝑥</m:t>
                                </m:r>
                              </m:den>
                            </m:f>
                            <m:r>
                              <a:rPr lang="en-US" sz="2800" i="1">
                                <a:latin typeface="Cambria Math" panose="02040503050406030204" pitchFamily="18" charset="0"/>
                              </a:rPr>
                              <m:t>≈</m:t>
                            </m:r>
                          </m:fName>
                          <m:e>
                            <m:f>
                              <m:fPr>
                                <m:ctrlPr>
                                  <a:rPr lang="en-US" sz="2800" i="1">
                                    <a:latin typeface="Cambria Math" panose="02040503050406030204" pitchFamily="18" charset="0"/>
                                  </a:rPr>
                                </m:ctrlPr>
                              </m:fPr>
                              <m:num>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+1,</m:t>
                                    </m:r>
                                    <m:r>
                                      <a:rPr lang="en-US" sz="2800" i="1">
                                        <a:latin typeface="Cambria Math" panose="02040503050406030204" pitchFamily="18" charset="0"/>
                                      </a:rPr>
                                      <m:t>𝑦</m:t>
                                    </m:r>
                                  </m:e>
                                </m:d>
                                <m:r>
                                  <a:rPr lang="en-US" sz="2800" i="1">
                                    <a:latin typeface="Cambria Math" panose="02040503050406030204" pitchFamily="18" charset="0"/>
                                  </a:rPr>
                                  <m:t>−</m:t>
                                </m:r>
                                <m:r>
                                  <a:rPr lang="en-US" sz="2800" i="1">
                                    <a:latin typeface="Cambria Math" panose="02040503050406030204" pitchFamily="18" charset="0"/>
                                  </a:rPr>
                                  <m:t>𝑓</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−1,</m:t>
                                </m:r>
                                <m:r>
                                  <a:rPr lang="en-US" sz="2800" i="1">
                                    <a:latin typeface="Cambria Math" panose="02040503050406030204" pitchFamily="18" charset="0"/>
                                  </a:rPr>
                                  <m:t>𝑦</m:t>
                                </m:r>
                                <m:r>
                                  <a:rPr lang="en-US" sz="2800" i="1">
                                    <a:latin typeface="Cambria Math" panose="02040503050406030204" pitchFamily="18" charset="0"/>
                                  </a:rPr>
                                  <m:t>)</m:t>
                                </m:r>
                              </m:num>
                              <m:den>
                                <m:r>
                                  <a:rPr lang="en-US" sz="2800" i="1">
                                    <a:latin typeface="Cambria Math" panose="02040503050406030204" pitchFamily="18" charset="0"/>
                                  </a:rPr>
                                  <m:t>2</m:t>
                                </m:r>
                              </m:den>
                            </m:f>
                          </m:e>
                        </m:func>
                      </m:oMath>
                    </m:oMathPara>
                  </a14:m>
                  <a:endParaRPr lang="en-US" sz="2800" dirty="0"/>
                </a:p>
              </p:txBody>
            </p:sp>
          </mc:Choice>
          <mc:Fallback xmlns="">
            <p:sp>
              <p:nvSpPr>
                <p:cNvPr id="11" name="TextBox 10">
                  <a:extLst>
                    <a:ext uri="{FF2B5EF4-FFF2-40B4-BE49-F238E27FC236}">
                      <a16:creationId xmlns:a16="http://schemas.microsoft.com/office/drawing/2014/main" id="{BC5343B8-17A0-4876-BE71-0FE13119FEE6}"/>
                    </a:ext>
                  </a:extLst>
                </p:cNvPr>
                <p:cNvSpPr txBox="1">
                  <a:spLocks noRot="1" noChangeAspect="1" noMove="1" noResize="1" noEditPoints="1" noAdjustHandles="1" noChangeArrowheads="1" noChangeShapeType="1" noTextEdit="1"/>
                </p:cNvSpPr>
                <p:nvPr/>
              </p:nvSpPr>
              <p:spPr>
                <a:xfrm>
                  <a:off x="2994870" y="4588175"/>
                  <a:ext cx="5633402" cy="836191"/>
                </a:xfrm>
                <a:prstGeom prst="rect">
                  <a:avLst/>
                </a:prstGeom>
                <a:blipFill>
                  <a:blip r:embed="rId4"/>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5A252F28-2FBB-7843-874B-AE03E3A872D6}"/>
              </a:ext>
            </a:extLst>
          </p:cNvPr>
          <p:cNvGrpSpPr/>
          <p:nvPr/>
        </p:nvGrpSpPr>
        <p:grpSpPr>
          <a:xfrm>
            <a:off x="2339100" y="4059233"/>
            <a:ext cx="1187037" cy="593524"/>
            <a:chOff x="6038516" y="2787326"/>
            <a:chExt cx="848026" cy="424017"/>
          </a:xfrm>
        </p:grpSpPr>
        <p:sp>
          <p:nvSpPr>
            <p:cNvPr id="15" name="Rectangle 14">
              <a:extLst>
                <a:ext uri="{FF2B5EF4-FFF2-40B4-BE49-F238E27FC236}">
                  <a16:creationId xmlns:a16="http://schemas.microsoft.com/office/drawing/2014/main" id="{1BEC09B2-0434-8948-97E1-7E82C534149E}"/>
                </a:ext>
              </a:extLst>
            </p:cNvPr>
            <p:cNvSpPr/>
            <p:nvPr/>
          </p:nvSpPr>
          <p:spPr>
            <a:xfrm>
              <a:off x="6038516" y="2787329"/>
              <a:ext cx="424014" cy="4240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 name="Rectangle 15">
              <a:extLst>
                <a:ext uri="{FF2B5EF4-FFF2-40B4-BE49-F238E27FC236}">
                  <a16:creationId xmlns:a16="http://schemas.microsoft.com/office/drawing/2014/main" id="{31B26359-B721-284B-99FA-CB515F93B60B}"/>
                </a:ext>
              </a:extLst>
            </p:cNvPr>
            <p:cNvSpPr/>
            <p:nvPr/>
          </p:nvSpPr>
          <p:spPr>
            <a:xfrm>
              <a:off x="6462528" y="2787326"/>
              <a:ext cx="424014" cy="4240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grpSp>
        <p:nvGrpSpPr>
          <p:cNvPr id="17" name="Group 16">
            <a:extLst>
              <a:ext uri="{FF2B5EF4-FFF2-40B4-BE49-F238E27FC236}">
                <a16:creationId xmlns:a16="http://schemas.microsoft.com/office/drawing/2014/main" id="{8CA1CE5C-17CF-D742-AF8D-DE009A67EEA3}"/>
              </a:ext>
            </a:extLst>
          </p:cNvPr>
          <p:cNvGrpSpPr/>
          <p:nvPr/>
        </p:nvGrpSpPr>
        <p:grpSpPr>
          <a:xfrm>
            <a:off x="2039729" y="5312107"/>
            <a:ext cx="1780559" cy="593524"/>
            <a:chOff x="1711756" y="1690689"/>
            <a:chExt cx="2726735" cy="908918"/>
          </a:xfrm>
          <a:solidFill>
            <a:schemeClr val="bg1">
              <a:lumMod val="95000"/>
            </a:schemeClr>
          </a:solidFill>
        </p:grpSpPr>
        <p:sp>
          <p:nvSpPr>
            <p:cNvPr id="18" name="Rectangle 17">
              <a:extLst>
                <a:ext uri="{FF2B5EF4-FFF2-40B4-BE49-F238E27FC236}">
                  <a16:creationId xmlns:a16="http://schemas.microsoft.com/office/drawing/2014/main" id="{B3E8200D-BD19-1046-AFED-3AD370E0CCCF}"/>
                </a:ext>
              </a:extLst>
            </p:cNvPr>
            <p:cNvSpPr/>
            <p:nvPr/>
          </p:nvSpPr>
          <p:spPr>
            <a:xfrm>
              <a:off x="1711756" y="1690695"/>
              <a:ext cx="908912" cy="90891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Rectangle 18">
              <a:extLst>
                <a:ext uri="{FF2B5EF4-FFF2-40B4-BE49-F238E27FC236}">
                  <a16:creationId xmlns:a16="http://schemas.microsoft.com/office/drawing/2014/main" id="{6A203D9F-2BF3-0841-A4EA-6AB10F811355}"/>
                </a:ext>
              </a:extLst>
            </p:cNvPr>
            <p:cNvSpPr/>
            <p:nvPr/>
          </p:nvSpPr>
          <p:spPr>
            <a:xfrm>
              <a:off x="2620667" y="1690693"/>
              <a:ext cx="908912" cy="90891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0" name="Rectangle 19">
              <a:extLst>
                <a:ext uri="{FF2B5EF4-FFF2-40B4-BE49-F238E27FC236}">
                  <a16:creationId xmlns:a16="http://schemas.microsoft.com/office/drawing/2014/main" id="{3B7675DC-9BA7-6E43-9EB1-6DA0B7EA78F0}"/>
                </a:ext>
              </a:extLst>
            </p:cNvPr>
            <p:cNvSpPr/>
            <p:nvPr/>
          </p:nvSpPr>
          <p:spPr>
            <a:xfrm>
              <a:off x="3529579" y="1690689"/>
              <a:ext cx="908912" cy="90891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Tree>
    <p:extLst>
      <p:ext uri="{BB962C8B-B14F-4D97-AF65-F5344CB8AC3E}">
        <p14:creationId xmlns:p14="http://schemas.microsoft.com/office/powerpoint/2010/main" val="154151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latin typeface="Arial" charset="0"/>
              </a:rPr>
              <a:t>Finite difference filters</a:t>
            </a:r>
          </a:p>
        </p:txBody>
      </p:sp>
      <p:sp>
        <p:nvSpPr>
          <p:cNvPr id="221187" name="Rectangle 3"/>
          <p:cNvSpPr>
            <a:spLocks noGrp="1" noChangeArrowheads="1"/>
          </p:cNvSpPr>
          <p:nvPr>
            <p:ph type="body" idx="1"/>
          </p:nvPr>
        </p:nvSpPr>
        <p:spPr/>
        <p:txBody>
          <a:bodyPr/>
          <a:lstStyle/>
          <a:p>
            <a:r>
              <a:rPr lang="en-US" dirty="0">
                <a:latin typeface="Arial" charset="0"/>
              </a:rPr>
              <a:t>Other approximations of derivative filters exist:</a:t>
            </a:r>
            <a:endParaRPr lang="tr-TR" dirty="0">
              <a:latin typeface="Arial" charset="0"/>
            </a:endParaRPr>
          </a:p>
          <a:p>
            <a:r>
              <a:rPr lang="tr-TR" dirty="0">
                <a:latin typeface="Arial" charset="0"/>
              </a:rPr>
              <a:t>			</a:t>
            </a:r>
            <a:r>
              <a:rPr lang="en-US" sz="2800" dirty="0"/>
              <a:t> </a:t>
            </a:r>
            <a:endParaRPr lang="tr-TR" sz="2800" dirty="0"/>
          </a:p>
          <a:p>
            <a:endParaRPr lang="tr-TR" dirty="0"/>
          </a:p>
          <a:p>
            <a:endParaRPr lang="tr-TR" dirty="0"/>
          </a:p>
          <a:p>
            <a:endParaRPr lang="tr-TR" dirty="0"/>
          </a:p>
          <a:p>
            <a:endParaRPr lang="tr-TR" dirty="0"/>
          </a:p>
          <a:p>
            <a:endParaRPr lang="tr-TR" dirty="0"/>
          </a:p>
          <a:p>
            <a:endParaRPr lang="en-US" dirty="0"/>
          </a:p>
          <a:p>
            <a:endParaRPr lang="tr-TR" dirty="0">
              <a:latin typeface="Arial" charset="0"/>
            </a:endParaRPr>
          </a:p>
          <a:p>
            <a:r>
              <a:rPr lang="en-US" dirty="0">
                <a:latin typeface="Arial" charset="0"/>
              </a:rPr>
              <a:t>Why might people use these compared to [-1,0,1]? </a:t>
            </a:r>
          </a:p>
          <a:p>
            <a:endParaRPr lang="en-US" dirty="0">
              <a:latin typeface="Arial" charset="0"/>
            </a:endParaRPr>
          </a:p>
        </p:txBody>
      </p:sp>
      <p:sp>
        <p:nvSpPr>
          <p:cNvPr id="7" name="Slide Number Placeholder 2">
            <a:extLst>
              <a:ext uri="{FF2B5EF4-FFF2-40B4-BE49-F238E27FC236}">
                <a16:creationId xmlns:a16="http://schemas.microsoft.com/office/drawing/2014/main" id="{027DB310-2214-4ED2-A438-20D3B8F36F23}"/>
              </a:ext>
            </a:extLst>
          </p:cNvPr>
          <p:cNvSpPr txBox="1">
            <a:spLocks/>
          </p:cNvSpPr>
          <p:nvPr/>
        </p:nvSpPr>
        <p:spPr>
          <a:xfrm>
            <a:off x="6853108" y="6508967"/>
            <a:ext cx="800100" cy="36576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a:lstStyle>
          <a:p>
            <a:r>
              <a:rPr lang="en-US"/>
              <a:t>  </a:t>
            </a:r>
            <a:fld id="{AC1089D3-84F4-7045-A571-C61BEF9B13BC}" type="slidenum">
              <a:rPr lang="en-US" smtClean="0"/>
              <a:pPr/>
              <a:t>101</a:t>
            </a:fld>
            <a:endParaRPr lang="en-US" dirty="0"/>
          </a:p>
        </p:txBody>
      </p:sp>
      <mc:AlternateContent xmlns:mc="http://schemas.openxmlformats.org/markup-compatibility/2006">
        <mc:Choice xmlns:a14="http://schemas.microsoft.com/office/drawing/2010/main" Requires="a14">
          <p:graphicFrame>
            <p:nvGraphicFramePr>
              <p:cNvPr id="2" name="Table 2">
                <a:extLst>
                  <a:ext uri="{FF2B5EF4-FFF2-40B4-BE49-F238E27FC236}">
                    <a16:creationId xmlns:a16="http://schemas.microsoft.com/office/drawing/2014/main" id="{C9B80D69-D433-4286-98B6-6D4F86047800}"/>
                  </a:ext>
                </a:extLst>
              </p:cNvPr>
              <p:cNvGraphicFramePr>
                <a:graphicFrameLocks noGrp="1"/>
              </p:cNvGraphicFramePr>
              <p:nvPr>
                <p:extLst>
                  <p:ext uri="{D42A27DB-BD31-4B8C-83A1-F6EECF244321}">
                    <p14:modId xmlns:p14="http://schemas.microsoft.com/office/powerpoint/2010/main" val="476060702"/>
                  </p:ext>
                </p:extLst>
              </p:nvPr>
            </p:nvGraphicFramePr>
            <p:xfrm>
              <a:off x="1524000" y="1600200"/>
              <a:ext cx="8382000" cy="3505201"/>
            </p:xfrm>
            <a:graphic>
              <a:graphicData uri="http://schemas.openxmlformats.org/drawingml/2006/table">
                <a:tbl>
                  <a:tblPr firstRow="1">
                    <a:tableStyleId>{FABFCF23-3B69-468F-B69F-88F6DE6A72F2}</a:tableStyleId>
                  </a:tblPr>
                  <a:tblGrid>
                    <a:gridCol w="2794000">
                      <a:extLst>
                        <a:ext uri="{9D8B030D-6E8A-4147-A177-3AD203B41FA5}">
                          <a16:colId xmlns:a16="http://schemas.microsoft.com/office/drawing/2014/main" val="2075060636"/>
                        </a:ext>
                      </a:extLst>
                    </a:gridCol>
                    <a:gridCol w="2794000">
                      <a:extLst>
                        <a:ext uri="{9D8B030D-6E8A-4147-A177-3AD203B41FA5}">
                          <a16:colId xmlns:a16="http://schemas.microsoft.com/office/drawing/2014/main" val="1360497339"/>
                        </a:ext>
                      </a:extLst>
                    </a:gridCol>
                    <a:gridCol w="2794000">
                      <a:extLst>
                        <a:ext uri="{9D8B030D-6E8A-4147-A177-3AD203B41FA5}">
                          <a16:colId xmlns:a16="http://schemas.microsoft.com/office/drawing/2014/main" val="978448730"/>
                        </a:ext>
                      </a:extLst>
                    </a:gridCol>
                  </a:tblGrid>
                  <a:tr h="462503">
                    <a:tc>
                      <a:txBody>
                        <a:bodyPr/>
                        <a:lstStyle/>
                        <a:p>
                          <a:endParaRPr lang="en-US" dirty="0"/>
                        </a:p>
                      </a:txBody>
                      <a:tcPr/>
                    </a:tc>
                    <a:tc>
                      <a:txBody>
                        <a:bodyPr/>
                        <a:lstStyle/>
                        <a:p>
                          <a:pPr algn="ctr"/>
                          <a:r>
                            <a:rPr lang="en-US" sz="1800" noProof="0" dirty="0"/>
                            <a:t>Horizontal</a:t>
                          </a:r>
                          <a:endParaRPr lang="en-US" noProof="0" dirty="0"/>
                        </a:p>
                      </a:txBody>
                      <a:tcPr anchor="ctr"/>
                    </a:tc>
                    <a:tc>
                      <a:txBody>
                        <a:bodyPr/>
                        <a:lstStyle/>
                        <a:p>
                          <a:pPr algn="ctr"/>
                          <a:r>
                            <a:rPr lang="en-US" sz="1800" noProof="0" dirty="0"/>
                            <a:t>Vertical</a:t>
                          </a:r>
                          <a:endParaRPr lang="en-US" noProof="0" dirty="0"/>
                        </a:p>
                      </a:txBody>
                      <a:tcPr anchor="ctr"/>
                    </a:tc>
                    <a:extLst>
                      <a:ext uri="{0D108BD9-81ED-4DB2-BD59-A6C34878D82A}">
                        <a16:rowId xmlns:a16="http://schemas.microsoft.com/office/drawing/2014/main" val="2973260393"/>
                      </a:ext>
                    </a:extLst>
                  </a:tr>
                  <a:tr h="1521349">
                    <a:tc>
                      <a:txBody>
                        <a:bodyPr/>
                        <a:lstStyle/>
                        <a:p>
                          <a:r>
                            <a:rPr lang="en-US" b="1" noProof="0" dirty="0"/>
                            <a:t>Prewitt</a:t>
                          </a:r>
                        </a:p>
                      </a:txBody>
                      <a:tcPr anchor="ctr"/>
                    </a:tc>
                    <a:tc>
                      <a:txBody>
                        <a:bodyPr/>
                        <a:lstStyle/>
                        <a:p>
                          <a14:m>
                            <m:oMathPara xmlns:m="http://schemas.openxmlformats.org/officeDocument/2006/math">
                              <m:oMathParaPr>
                                <m:jc m:val="centerGroup"/>
                              </m:oMathParaPr>
                              <m:oMath xmlns:m="http://schemas.openxmlformats.org/officeDocument/2006/math">
                                <m:d>
                                  <m:dPr>
                                    <m:begChr m:val="["/>
                                    <m:endChr m:val="]"/>
                                    <m:ctrlPr>
                                      <a:rPr lang="en-US" sz="2800" smtClean="0"/>
                                    </m:ctrlPr>
                                  </m:dPr>
                                  <m:e>
                                    <m:m>
                                      <m:mPr>
                                        <m:mcs>
                                          <m:mc>
                                            <m:mcPr>
                                              <m:count m:val="3"/>
                                              <m:mcJc m:val="center"/>
                                            </m:mcPr>
                                          </m:mc>
                                        </m:mcs>
                                        <m:ctrlPr>
                                          <a:rPr lang="en-US" sz="2800" smtClean="0"/>
                                        </m:ctrlPr>
                                      </m:mPr>
                                      <m:mr>
                                        <m:e>
                                          <m:r>
                                            <m:rPr>
                                              <m:brk m:alnAt="7"/>
                                            </m:rPr>
                                            <a:rPr lang="en-US" sz="2800" b="0" smtClean="0"/>
                                            <m:t>−</m:t>
                                          </m:r>
                                          <m:r>
                                            <a:rPr lang="en-US" sz="2800" b="0" smtClean="0"/>
                                            <m:t>1</m:t>
                                          </m:r>
                                        </m:e>
                                        <m:e>
                                          <m:r>
                                            <a:rPr lang="en-US" sz="2800" b="0" smtClean="0"/>
                                            <m:t>0</m:t>
                                          </m:r>
                                        </m:e>
                                        <m:e>
                                          <m:r>
                                            <a:rPr lang="en-US" sz="2800" b="0" smtClean="0"/>
                                            <m:t>1</m:t>
                                          </m:r>
                                        </m:e>
                                      </m:mr>
                                      <m:mr>
                                        <m:e>
                                          <m:r>
                                            <a:rPr lang="en-US" sz="2800" b="0" smtClean="0"/>
                                            <m:t>−1</m:t>
                                          </m:r>
                                        </m:e>
                                        <m:e>
                                          <m:r>
                                            <a:rPr lang="en-US" sz="2800" b="0" smtClean="0"/>
                                            <m:t>0</m:t>
                                          </m:r>
                                        </m:e>
                                        <m:e>
                                          <m:r>
                                            <a:rPr lang="en-US" sz="2800" b="0" smtClean="0"/>
                                            <m:t>1</m:t>
                                          </m:r>
                                        </m:e>
                                      </m:mr>
                                      <m:mr>
                                        <m:e>
                                          <m:r>
                                            <a:rPr lang="en-US" sz="2800" b="0" smtClean="0"/>
                                            <m:t>−1</m:t>
                                          </m:r>
                                        </m:e>
                                        <m:e>
                                          <m:r>
                                            <a:rPr lang="en-US" sz="2800" b="0" smtClean="0"/>
                                            <m:t>0</m:t>
                                          </m:r>
                                        </m:e>
                                        <m:e>
                                          <m:r>
                                            <a:rPr lang="en-US" sz="2800" b="0" smtClean="0"/>
                                            <m:t>1</m:t>
                                          </m:r>
                                        </m:e>
                                      </m:mr>
                                    </m:m>
                                  </m:e>
                                </m:d>
                              </m:oMath>
                            </m:oMathPara>
                          </a14:m>
                          <a:endParaRPr lang="en-US" sz="2800" dirty="0"/>
                        </a:p>
                      </a:txBody>
                      <a:tcPr anchor="ctr"/>
                    </a:tc>
                    <a:tc>
                      <a:txBody>
                        <a:bodyPr/>
                        <a:lstStyle/>
                        <a:p>
                          <a14:m>
                            <m:oMathPara xmlns:m="http://schemas.openxmlformats.org/officeDocument/2006/math">
                              <m:oMathParaPr>
                                <m:jc m:val="centerGroup"/>
                              </m:oMathParaPr>
                              <m:oMath xmlns:m="http://schemas.openxmlformats.org/officeDocument/2006/math">
                                <m:d>
                                  <m:dPr>
                                    <m:begChr m:val="["/>
                                    <m:endChr m:val="]"/>
                                    <m:ctrlPr>
                                      <a:rPr lang="en-US" sz="2800" smtClean="0"/>
                                    </m:ctrlPr>
                                  </m:dPr>
                                  <m:e>
                                    <m:m>
                                      <m:mPr>
                                        <m:mcs>
                                          <m:mc>
                                            <m:mcPr>
                                              <m:count m:val="3"/>
                                              <m:mcJc m:val="center"/>
                                            </m:mcPr>
                                          </m:mc>
                                        </m:mcs>
                                        <m:ctrlPr>
                                          <a:rPr lang="en-US" sz="2800"/>
                                        </m:ctrlPr>
                                      </m:mPr>
                                      <m:mr>
                                        <m:e>
                                          <m:r>
                                            <m:rPr>
                                              <m:brk m:alnAt="7"/>
                                            </m:rPr>
                                            <a:rPr lang="en-US" sz="2800"/>
                                            <m:t>1</m:t>
                                          </m:r>
                                        </m:e>
                                        <m:e>
                                          <m:r>
                                            <a:rPr lang="en-US" sz="2800"/>
                                            <m:t>1</m:t>
                                          </m:r>
                                        </m:e>
                                        <m:e>
                                          <m:r>
                                            <a:rPr lang="en-US" sz="2800"/>
                                            <m:t>1</m:t>
                                          </m:r>
                                        </m:e>
                                      </m:mr>
                                      <m:mr>
                                        <m:e>
                                          <m:r>
                                            <a:rPr lang="en-US" sz="2800"/>
                                            <m:t>0</m:t>
                                          </m:r>
                                        </m:e>
                                        <m:e>
                                          <m:r>
                                            <a:rPr lang="en-US" sz="2800"/>
                                            <m:t>0</m:t>
                                          </m:r>
                                        </m:e>
                                        <m:e>
                                          <m:r>
                                            <a:rPr lang="en-US" sz="2800"/>
                                            <m:t>0</m:t>
                                          </m:r>
                                        </m:e>
                                      </m:mr>
                                      <m:mr>
                                        <m:e>
                                          <m:r>
                                            <a:rPr lang="tr-TR" sz="2800" b="0" smtClean="0"/>
                                            <m:t>−</m:t>
                                          </m:r>
                                          <m:r>
                                            <a:rPr lang="en-US" sz="2800"/>
                                            <m:t>1</m:t>
                                          </m:r>
                                        </m:e>
                                        <m:e>
                                          <m:r>
                                            <a:rPr lang="en-US" sz="2800"/>
                                            <m:t>−1</m:t>
                                          </m:r>
                                        </m:e>
                                        <m:e>
                                          <m:r>
                                            <a:rPr lang="en-US" sz="2800"/>
                                            <m:t>−1</m:t>
                                          </m:r>
                                        </m:e>
                                      </m:mr>
                                    </m:m>
                                  </m:e>
                                </m:d>
                              </m:oMath>
                            </m:oMathPara>
                          </a14:m>
                          <a:endParaRPr lang="en-US" sz="2800" dirty="0"/>
                        </a:p>
                      </a:txBody>
                      <a:tcPr anchor="ctr"/>
                    </a:tc>
                    <a:extLst>
                      <a:ext uri="{0D108BD9-81ED-4DB2-BD59-A6C34878D82A}">
                        <a16:rowId xmlns:a16="http://schemas.microsoft.com/office/drawing/2014/main" val="2205315353"/>
                      </a:ext>
                    </a:extLst>
                  </a:tr>
                  <a:tr h="1521349">
                    <a:tc>
                      <a:txBody>
                        <a:bodyPr/>
                        <a:lstStyle/>
                        <a:p>
                          <a:r>
                            <a:rPr lang="en-US" sz="1800" b="1" dirty="0"/>
                            <a:t>Sobel</a:t>
                          </a:r>
                          <a:endParaRPr lang="en-US" b="1" dirty="0"/>
                        </a:p>
                      </a:txBody>
                      <a:tcPr anchor="ctr"/>
                    </a:tc>
                    <a:tc>
                      <a:txBody>
                        <a:bodyPr/>
                        <a:lstStyle/>
                        <a:p>
                          <a14:m>
                            <m:oMathPara xmlns:m="http://schemas.openxmlformats.org/officeDocument/2006/math">
                              <m:oMathParaPr>
                                <m:jc m:val="centerGroup"/>
                              </m:oMathParaPr>
                              <m:oMath xmlns:m="http://schemas.openxmlformats.org/officeDocument/2006/math">
                                <m:d>
                                  <m:dPr>
                                    <m:begChr m:val="["/>
                                    <m:endChr m:val="]"/>
                                    <m:ctrlPr>
                                      <a:rPr lang="en-US" sz="2800" smtClean="0"/>
                                    </m:ctrlPr>
                                  </m:dPr>
                                  <m:e>
                                    <m:m>
                                      <m:mPr>
                                        <m:mcs>
                                          <m:mc>
                                            <m:mcPr>
                                              <m:count m:val="3"/>
                                              <m:mcJc m:val="center"/>
                                            </m:mcPr>
                                          </m:mc>
                                        </m:mcs>
                                        <m:ctrlPr>
                                          <a:rPr lang="en-US" sz="2800" smtClean="0"/>
                                        </m:ctrlPr>
                                      </m:mPr>
                                      <m:mr>
                                        <m:e>
                                          <m:r>
                                            <m:rPr>
                                              <m:brk m:alnAt="7"/>
                                            </m:rPr>
                                            <a:rPr lang="en-US" sz="2800" b="0" smtClean="0"/>
                                            <m:t>−</m:t>
                                          </m:r>
                                          <m:r>
                                            <a:rPr lang="en-US" sz="2800" b="0" smtClean="0"/>
                                            <m:t>1</m:t>
                                          </m:r>
                                        </m:e>
                                        <m:e>
                                          <m:r>
                                            <a:rPr lang="en-US" sz="2800" b="0" smtClean="0"/>
                                            <m:t>0</m:t>
                                          </m:r>
                                        </m:e>
                                        <m:e>
                                          <m:r>
                                            <a:rPr lang="en-US" sz="2800" b="0" smtClean="0"/>
                                            <m:t>1</m:t>
                                          </m:r>
                                        </m:e>
                                      </m:mr>
                                      <m:mr>
                                        <m:e>
                                          <m:r>
                                            <a:rPr lang="en-US" sz="2800" b="0" smtClean="0"/>
                                            <m:t>−2</m:t>
                                          </m:r>
                                        </m:e>
                                        <m:e>
                                          <m:r>
                                            <a:rPr lang="en-US" sz="2800" b="0" smtClean="0"/>
                                            <m:t>0</m:t>
                                          </m:r>
                                        </m:e>
                                        <m:e>
                                          <m:r>
                                            <a:rPr lang="en-US" sz="2800" b="0" smtClean="0"/>
                                            <m:t>2</m:t>
                                          </m:r>
                                        </m:e>
                                      </m:mr>
                                      <m:mr>
                                        <m:e>
                                          <m:r>
                                            <a:rPr lang="en-US" sz="2800" b="0" smtClean="0"/>
                                            <m:t>−1</m:t>
                                          </m:r>
                                        </m:e>
                                        <m:e>
                                          <m:r>
                                            <a:rPr lang="en-US" sz="2800" b="0" smtClean="0"/>
                                            <m:t>0</m:t>
                                          </m:r>
                                        </m:e>
                                        <m:e>
                                          <m:r>
                                            <a:rPr lang="en-US" sz="2800" b="0" smtClean="0"/>
                                            <m:t>1</m:t>
                                          </m:r>
                                        </m:e>
                                      </m:mr>
                                    </m:m>
                                  </m:e>
                                </m:d>
                              </m:oMath>
                            </m:oMathPara>
                          </a14:m>
                          <a:endParaRPr lang="en-US" sz="2800" dirty="0"/>
                        </a:p>
                      </a:txBody>
                      <a:tcPr anchor="ctr"/>
                    </a:tc>
                    <a:tc>
                      <a:txBody>
                        <a:bodyPr/>
                        <a:lstStyle/>
                        <a:p>
                          <a14:m>
                            <m:oMathPara xmlns:m="http://schemas.openxmlformats.org/officeDocument/2006/math">
                              <m:oMathParaPr>
                                <m:jc m:val="centerGroup"/>
                              </m:oMathParaPr>
                              <m:oMath xmlns:m="http://schemas.openxmlformats.org/officeDocument/2006/math">
                                <m:d>
                                  <m:dPr>
                                    <m:begChr m:val="["/>
                                    <m:endChr m:val="]"/>
                                    <m:ctrlPr>
                                      <a:rPr lang="en-US" sz="2800" smtClean="0"/>
                                    </m:ctrlPr>
                                  </m:dPr>
                                  <m:e>
                                    <m:m>
                                      <m:mPr>
                                        <m:mcs>
                                          <m:mc>
                                            <m:mcPr>
                                              <m:count m:val="3"/>
                                              <m:mcJc m:val="center"/>
                                            </m:mcPr>
                                          </m:mc>
                                        </m:mcs>
                                        <m:ctrlPr>
                                          <a:rPr lang="en-US" sz="2800"/>
                                        </m:ctrlPr>
                                      </m:mPr>
                                      <m:mr>
                                        <m:e>
                                          <m:r>
                                            <m:rPr>
                                              <m:brk m:alnAt="7"/>
                                            </m:rPr>
                                            <a:rPr lang="en-US" sz="2800"/>
                                            <m:t>1</m:t>
                                          </m:r>
                                        </m:e>
                                        <m:e>
                                          <m:r>
                                            <a:rPr lang="en-US" sz="2800"/>
                                            <m:t>2</m:t>
                                          </m:r>
                                        </m:e>
                                        <m:e>
                                          <m:r>
                                            <a:rPr lang="en-US" sz="2800"/>
                                            <m:t>1</m:t>
                                          </m:r>
                                        </m:e>
                                      </m:mr>
                                      <m:mr>
                                        <m:e>
                                          <m:r>
                                            <a:rPr lang="en-US" sz="2800"/>
                                            <m:t>0</m:t>
                                          </m:r>
                                        </m:e>
                                        <m:e>
                                          <m:r>
                                            <a:rPr lang="en-US" sz="2800"/>
                                            <m:t>0</m:t>
                                          </m:r>
                                        </m:e>
                                        <m:e>
                                          <m:r>
                                            <a:rPr lang="en-US" sz="2800"/>
                                            <m:t>0</m:t>
                                          </m:r>
                                        </m:e>
                                      </m:mr>
                                      <m:mr>
                                        <m:e>
                                          <m:r>
                                            <a:rPr lang="en-US" sz="2800"/>
                                            <m:t>−1</m:t>
                                          </m:r>
                                        </m:e>
                                        <m:e>
                                          <m:r>
                                            <a:rPr lang="en-US" sz="2800"/>
                                            <m:t>−2</m:t>
                                          </m:r>
                                        </m:e>
                                        <m:e>
                                          <m:r>
                                            <a:rPr lang="en-US" sz="2800"/>
                                            <m:t>−1</m:t>
                                          </m:r>
                                        </m:e>
                                      </m:mr>
                                    </m:m>
                                  </m:e>
                                </m:d>
                              </m:oMath>
                            </m:oMathPara>
                          </a14:m>
                          <a:endParaRPr lang="en-US" sz="2800" dirty="0"/>
                        </a:p>
                      </a:txBody>
                      <a:tcPr anchor="ctr"/>
                    </a:tc>
                    <a:extLst>
                      <a:ext uri="{0D108BD9-81ED-4DB2-BD59-A6C34878D82A}">
                        <a16:rowId xmlns:a16="http://schemas.microsoft.com/office/drawing/2014/main" val="1471553932"/>
                      </a:ext>
                    </a:extLst>
                  </a:tr>
                </a:tbl>
              </a:graphicData>
            </a:graphic>
          </p:graphicFrame>
        </mc:Choice>
        <mc:Fallback>
          <p:graphicFrame>
            <p:nvGraphicFramePr>
              <p:cNvPr id="2" name="Table 2">
                <a:extLst>
                  <a:ext uri="{FF2B5EF4-FFF2-40B4-BE49-F238E27FC236}">
                    <a16:creationId xmlns:a16="http://schemas.microsoft.com/office/drawing/2014/main" id="{C9B80D69-D433-4286-98B6-6D4F86047800}"/>
                  </a:ext>
                </a:extLst>
              </p:cNvPr>
              <p:cNvGraphicFramePr>
                <a:graphicFrameLocks noGrp="1"/>
              </p:cNvGraphicFramePr>
              <p:nvPr>
                <p:extLst>
                  <p:ext uri="{D42A27DB-BD31-4B8C-83A1-F6EECF244321}">
                    <p14:modId xmlns:p14="http://schemas.microsoft.com/office/powerpoint/2010/main" val="476060702"/>
                  </p:ext>
                </p:extLst>
              </p:nvPr>
            </p:nvGraphicFramePr>
            <p:xfrm>
              <a:off x="1524000" y="1600200"/>
              <a:ext cx="8382000" cy="3505201"/>
            </p:xfrm>
            <a:graphic>
              <a:graphicData uri="http://schemas.openxmlformats.org/drawingml/2006/table">
                <a:tbl>
                  <a:tblPr firstRow="1">
                    <a:tableStyleId>{FABFCF23-3B69-468F-B69F-88F6DE6A72F2}</a:tableStyleId>
                  </a:tblPr>
                  <a:tblGrid>
                    <a:gridCol w="2794000">
                      <a:extLst>
                        <a:ext uri="{9D8B030D-6E8A-4147-A177-3AD203B41FA5}">
                          <a16:colId xmlns:a16="http://schemas.microsoft.com/office/drawing/2014/main" val="2075060636"/>
                        </a:ext>
                      </a:extLst>
                    </a:gridCol>
                    <a:gridCol w="2794000">
                      <a:extLst>
                        <a:ext uri="{9D8B030D-6E8A-4147-A177-3AD203B41FA5}">
                          <a16:colId xmlns:a16="http://schemas.microsoft.com/office/drawing/2014/main" val="1360497339"/>
                        </a:ext>
                      </a:extLst>
                    </a:gridCol>
                    <a:gridCol w="2794000">
                      <a:extLst>
                        <a:ext uri="{9D8B030D-6E8A-4147-A177-3AD203B41FA5}">
                          <a16:colId xmlns:a16="http://schemas.microsoft.com/office/drawing/2014/main" val="978448730"/>
                        </a:ext>
                      </a:extLst>
                    </a:gridCol>
                  </a:tblGrid>
                  <a:tr h="462503">
                    <a:tc>
                      <a:txBody>
                        <a:bodyPr/>
                        <a:lstStyle/>
                        <a:p>
                          <a:endParaRPr lang="en-US" dirty="0"/>
                        </a:p>
                      </a:txBody>
                      <a:tcPr/>
                    </a:tc>
                    <a:tc>
                      <a:txBody>
                        <a:bodyPr/>
                        <a:lstStyle/>
                        <a:p>
                          <a:pPr algn="ctr"/>
                          <a:r>
                            <a:rPr lang="en-US" sz="1800" noProof="0" dirty="0"/>
                            <a:t>Horizontal</a:t>
                          </a:r>
                          <a:endParaRPr lang="en-US" noProof="0" dirty="0"/>
                        </a:p>
                      </a:txBody>
                      <a:tcPr anchor="ctr"/>
                    </a:tc>
                    <a:tc>
                      <a:txBody>
                        <a:bodyPr/>
                        <a:lstStyle/>
                        <a:p>
                          <a:pPr algn="ctr"/>
                          <a:r>
                            <a:rPr lang="en-US" sz="1800" noProof="0" dirty="0"/>
                            <a:t>Vertical</a:t>
                          </a:r>
                          <a:endParaRPr lang="en-US" noProof="0" dirty="0"/>
                        </a:p>
                      </a:txBody>
                      <a:tcPr anchor="ctr"/>
                    </a:tc>
                    <a:extLst>
                      <a:ext uri="{0D108BD9-81ED-4DB2-BD59-A6C34878D82A}">
                        <a16:rowId xmlns:a16="http://schemas.microsoft.com/office/drawing/2014/main" val="2973260393"/>
                      </a:ext>
                    </a:extLst>
                  </a:tr>
                  <a:tr h="1521349">
                    <a:tc>
                      <a:txBody>
                        <a:bodyPr/>
                        <a:lstStyle/>
                        <a:p>
                          <a:r>
                            <a:rPr lang="en-US" b="1" noProof="0" dirty="0"/>
                            <a:t>Prewitt</a:t>
                          </a:r>
                        </a:p>
                      </a:txBody>
                      <a:tcPr anchor="ctr"/>
                    </a:tc>
                    <a:tc>
                      <a:txBody>
                        <a:bodyPr/>
                        <a:lstStyle/>
                        <a:p>
                          <a:endParaRPr lang="en-US"/>
                        </a:p>
                      </a:txBody>
                      <a:tcPr anchor="ctr">
                        <a:blipFill>
                          <a:blip r:embed="rId3"/>
                          <a:stretch>
                            <a:fillRect l="-100218" t="-30800" r="-100436" b="-100800"/>
                          </a:stretch>
                        </a:blipFill>
                      </a:tcPr>
                    </a:tc>
                    <a:tc>
                      <a:txBody>
                        <a:bodyPr/>
                        <a:lstStyle/>
                        <a:p>
                          <a:endParaRPr lang="en-US"/>
                        </a:p>
                      </a:txBody>
                      <a:tcPr anchor="ctr">
                        <a:blipFill>
                          <a:blip r:embed="rId3"/>
                          <a:stretch>
                            <a:fillRect l="-200655" t="-30800" r="-655" b="-100800"/>
                          </a:stretch>
                        </a:blipFill>
                      </a:tcPr>
                    </a:tc>
                    <a:extLst>
                      <a:ext uri="{0D108BD9-81ED-4DB2-BD59-A6C34878D82A}">
                        <a16:rowId xmlns:a16="http://schemas.microsoft.com/office/drawing/2014/main" val="2205315353"/>
                      </a:ext>
                    </a:extLst>
                  </a:tr>
                  <a:tr h="1521349">
                    <a:tc>
                      <a:txBody>
                        <a:bodyPr/>
                        <a:lstStyle/>
                        <a:p>
                          <a:r>
                            <a:rPr lang="en-US" sz="1800" b="1" dirty="0"/>
                            <a:t>Sobel</a:t>
                          </a:r>
                          <a:endParaRPr lang="en-US" b="1" dirty="0"/>
                        </a:p>
                      </a:txBody>
                      <a:tcPr anchor="ctr"/>
                    </a:tc>
                    <a:tc>
                      <a:txBody>
                        <a:bodyPr/>
                        <a:lstStyle/>
                        <a:p>
                          <a:endParaRPr lang="en-US"/>
                        </a:p>
                      </a:txBody>
                      <a:tcPr anchor="ctr">
                        <a:blipFill>
                          <a:blip r:embed="rId3"/>
                          <a:stretch>
                            <a:fillRect l="-100218" t="-130800" r="-100436" b="-800"/>
                          </a:stretch>
                        </a:blipFill>
                      </a:tcPr>
                    </a:tc>
                    <a:tc>
                      <a:txBody>
                        <a:bodyPr/>
                        <a:lstStyle/>
                        <a:p>
                          <a:endParaRPr lang="en-US"/>
                        </a:p>
                      </a:txBody>
                      <a:tcPr anchor="ctr">
                        <a:blipFill>
                          <a:blip r:embed="rId3"/>
                          <a:stretch>
                            <a:fillRect l="-200655" t="-130800" r="-655" b="-800"/>
                          </a:stretch>
                        </a:blipFill>
                      </a:tcPr>
                    </a:tc>
                    <a:extLst>
                      <a:ext uri="{0D108BD9-81ED-4DB2-BD59-A6C34878D82A}">
                        <a16:rowId xmlns:a16="http://schemas.microsoft.com/office/drawing/2014/main" val="1471553932"/>
                      </a:ext>
                    </a:extLst>
                  </a:tr>
                </a:tbl>
              </a:graphicData>
            </a:graphic>
          </p:graphicFrame>
        </mc:Fallback>
      </mc:AlternateContent>
    </p:spTree>
    <p:extLst>
      <p:ext uri="{BB962C8B-B14F-4D97-AF65-F5344CB8AC3E}">
        <p14:creationId xmlns:p14="http://schemas.microsoft.com/office/powerpoint/2010/main" val="3397488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a:latin typeface="Arial" charset="0"/>
              </a:rPr>
              <a:t>Finite differences: example</a:t>
            </a:r>
          </a:p>
        </p:txBody>
      </p:sp>
      <p:sp>
        <p:nvSpPr>
          <p:cNvPr id="222211" name="Rectangle 3"/>
          <p:cNvSpPr>
            <a:spLocks noGrp="1" noChangeArrowheads="1"/>
          </p:cNvSpPr>
          <p:nvPr>
            <p:ph type="body" idx="1"/>
          </p:nvPr>
        </p:nvSpPr>
        <p:spPr>
          <a:xfrm>
            <a:off x="1524000" y="6172200"/>
            <a:ext cx="9144000" cy="914400"/>
          </a:xfrm>
        </p:spPr>
        <p:txBody>
          <a:bodyPr/>
          <a:lstStyle/>
          <a:p>
            <a:pPr algn="ctr"/>
            <a:r>
              <a:rPr lang="en-US" sz="2400">
                <a:latin typeface="Arial" charset="0"/>
              </a:rPr>
              <a:t>Which one is the gradient in the x-direction (resp. y-direction)?</a:t>
            </a:r>
          </a:p>
        </p:txBody>
      </p:sp>
      <p:pic>
        <p:nvPicPr>
          <p:cNvPr id="2222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914400"/>
            <a:ext cx="5829300" cy="517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00425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a:latin typeface="Arial" charset="0"/>
              </a:rPr>
              <a:t>Effects of noise</a:t>
            </a:r>
          </a:p>
        </p:txBody>
      </p:sp>
      <p:sp>
        <p:nvSpPr>
          <p:cNvPr id="24581" name="Rectangle 3"/>
          <p:cNvSpPr>
            <a:spLocks noGrp="1" noChangeArrowheads="1"/>
          </p:cNvSpPr>
          <p:nvPr>
            <p:ph type="body" idx="1"/>
          </p:nvPr>
        </p:nvSpPr>
        <p:spPr>
          <a:xfrm>
            <a:off x="2209800" y="914400"/>
            <a:ext cx="7772400" cy="914400"/>
          </a:xfrm>
        </p:spPr>
        <p:txBody>
          <a:bodyPr/>
          <a:lstStyle/>
          <a:p>
            <a:r>
              <a:rPr lang="en-US">
                <a:latin typeface="Arial" charset="0"/>
              </a:rPr>
              <a:t>Consider a single row or column of the image</a:t>
            </a:r>
          </a:p>
          <a:p>
            <a:pPr lvl="1"/>
            <a:r>
              <a:rPr lang="en-US">
                <a:latin typeface="Arial" charset="0"/>
              </a:rPr>
              <a:t>Plotting intensity as a function of position gives a signal</a:t>
            </a:r>
          </a:p>
        </p:txBody>
      </p:sp>
      <p:graphicFrame>
        <p:nvGraphicFramePr>
          <p:cNvPr id="24578" name="Object 4"/>
          <p:cNvGraphicFramePr>
            <a:graphicFrameLocks noChangeAspect="1"/>
          </p:cNvGraphicFramePr>
          <p:nvPr/>
        </p:nvGraphicFramePr>
        <p:xfrm>
          <a:off x="3363914" y="1917700"/>
          <a:ext cx="5018087" cy="1892300"/>
        </p:xfrm>
        <a:graphic>
          <a:graphicData uri="http://schemas.openxmlformats.org/presentationml/2006/ole">
            <mc:AlternateContent xmlns:mc="http://schemas.openxmlformats.org/markup-compatibility/2006">
              <mc:Choice xmlns:v="urn:schemas-microsoft-com:vml" Requires="v">
                <p:oleObj spid="_x0000_s13358" name="Photo Editor Photo" r:id="rId6" imgW="5885714" imgH="2219635" progId="MSPhotoEd.3">
                  <p:embed/>
                </p:oleObj>
              </mc:Choice>
              <mc:Fallback>
                <p:oleObj name="Photo Editor Photo" r:id="rId6" imgW="5885714" imgH="2219635" progId="MSPhotoEd.3">
                  <p:embed/>
                  <p:pic>
                    <p:nvPicPr>
                      <p:cNvPr id="2457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3914" y="1917700"/>
                        <a:ext cx="5018087" cy="1892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2" name="Group 6"/>
          <p:cNvGrpSpPr>
            <a:grpSpLocks/>
          </p:cNvGrpSpPr>
          <p:nvPr/>
        </p:nvGrpSpPr>
        <p:grpSpPr bwMode="auto">
          <a:xfrm>
            <a:off x="2209800" y="4038600"/>
            <a:ext cx="7772400" cy="2743200"/>
            <a:chOff x="432" y="2544"/>
            <a:chExt cx="4896" cy="1728"/>
          </a:xfrm>
        </p:grpSpPr>
        <p:graphicFrame>
          <p:nvGraphicFramePr>
            <p:cNvPr id="24579" name="Object 7"/>
            <p:cNvGraphicFramePr>
              <a:graphicFrameLocks noChangeAspect="1"/>
            </p:cNvGraphicFramePr>
            <p:nvPr/>
          </p:nvGraphicFramePr>
          <p:xfrm>
            <a:off x="1099" y="2544"/>
            <a:ext cx="3173" cy="1088"/>
          </p:xfrm>
          <a:graphic>
            <a:graphicData uri="http://schemas.openxmlformats.org/presentationml/2006/ole">
              <mc:AlternateContent xmlns:mc="http://schemas.openxmlformats.org/markup-compatibility/2006">
                <mc:Choice xmlns:v="urn:schemas-microsoft-com:vml" Requires="v">
                  <p:oleObj spid="_x0000_s13359" name="Photo Editor Photo" r:id="rId8" imgW="5915851" imgH="2029108" progId="MSPhotoEd.3">
                    <p:embed/>
                  </p:oleObj>
                </mc:Choice>
                <mc:Fallback>
                  <p:oleObj name="Photo Editor Photo" r:id="rId8" imgW="5915851" imgH="2029108" progId="MSPhotoEd.3">
                    <p:embed/>
                    <p:pic>
                      <p:nvPicPr>
                        <p:cNvPr id="24579"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 y="2544"/>
                          <a:ext cx="3173" cy="1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4585"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80" y="2888"/>
              <a:ext cx="622"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6" name="Rectangle 9"/>
            <p:cNvSpPr>
              <a:spLocks noChangeArrowheads="1"/>
            </p:cNvSpPr>
            <p:nvPr/>
          </p:nvSpPr>
          <p:spPr bwMode="auto">
            <a:xfrm>
              <a:off x="432" y="3840"/>
              <a:ext cx="4896" cy="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2800">
                  <a:solidFill>
                    <a:srgbClr val="000000"/>
                  </a:solidFill>
                  <a:latin typeface="Arial" charset="0"/>
                  <a:ea typeface="ＭＳ Ｐゴシック" charset="0"/>
                  <a:cs typeface="Arial" charset="0"/>
                </a:rPr>
                <a:t>Where is the edge?</a:t>
              </a:r>
              <a:endParaRPr lang="en-US" sz="2800" i="1">
                <a:solidFill>
                  <a:srgbClr val="000000"/>
                </a:solidFill>
                <a:latin typeface="Arial" charset="0"/>
                <a:ea typeface="ＭＳ Ｐゴシック" charset="0"/>
                <a:cs typeface="Arial" charset="0"/>
              </a:endParaRPr>
            </a:p>
          </p:txBody>
        </p:sp>
      </p:grpSp>
      <p:sp>
        <p:nvSpPr>
          <p:cNvPr id="24584" name="Text Box 10"/>
          <p:cNvSpPr txBox="1">
            <a:spLocks noChangeArrowheads="1"/>
          </p:cNvSpPr>
          <p:nvPr/>
        </p:nvSpPr>
        <p:spPr bwMode="auto">
          <a:xfrm>
            <a:off x="8966201" y="6477000"/>
            <a:ext cx="14573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S. Seitz</a:t>
            </a:r>
          </a:p>
        </p:txBody>
      </p:sp>
      <p:pic>
        <p:nvPicPr>
          <p:cNvPr id="11" name="Picture 8" descr="txp_fig"/>
          <p:cNvPicPr>
            <a:picLocks noChangeAspect="1" noChangeArrowheads="1"/>
          </p:cNvPicPr>
          <p:nvPr>
            <p:custDataLst>
              <p:tags r:id="rId2"/>
            </p:custDataLst>
          </p:nvPr>
        </p:nvPicPr>
        <p:blipFill rotWithShape="1">
          <a:blip r:embed="rId10" cstate="print">
            <a:extLst>
              <a:ext uri="{28A0092B-C50C-407E-A947-70E740481C1C}">
                <a14:useLocalDpi xmlns:a14="http://schemas.microsoft.com/office/drawing/2010/main" val="0"/>
              </a:ext>
            </a:extLst>
          </a:blip>
          <a:srcRect l="37139"/>
          <a:stretch/>
        </p:blipFill>
        <p:spPr bwMode="auto">
          <a:xfrm>
            <a:off x="2438401" y="2451100"/>
            <a:ext cx="620713"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8176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a:latin typeface="Arial" charset="0"/>
              </a:rPr>
              <a:t>Effects of noise</a:t>
            </a:r>
          </a:p>
        </p:txBody>
      </p:sp>
      <p:sp>
        <p:nvSpPr>
          <p:cNvPr id="14339" name="Rectangle 3"/>
          <p:cNvSpPr>
            <a:spLocks noGrp="1" noChangeArrowheads="1"/>
          </p:cNvSpPr>
          <p:nvPr>
            <p:ph type="body" idx="1"/>
          </p:nvPr>
        </p:nvSpPr>
        <p:spPr/>
        <p:txBody>
          <a:bodyPr/>
          <a:lstStyle/>
          <a:p>
            <a:pPr>
              <a:buFontTx/>
              <a:buChar char="•"/>
            </a:pPr>
            <a:r>
              <a:rPr lang="en-US">
                <a:latin typeface="Arial" charset="0"/>
              </a:rPr>
              <a:t>Finite difference filters respond strongly to noise</a:t>
            </a:r>
          </a:p>
          <a:p>
            <a:pPr lvl="1"/>
            <a:r>
              <a:rPr lang="en-US">
                <a:latin typeface="Arial" charset="0"/>
              </a:rPr>
              <a:t>Image noise results in pixels that look very different from their neighbors</a:t>
            </a:r>
          </a:p>
          <a:p>
            <a:pPr lvl="1"/>
            <a:r>
              <a:rPr lang="en-US">
                <a:latin typeface="Arial" charset="0"/>
              </a:rPr>
              <a:t>Generally, the larger the noise the stronger the response</a:t>
            </a:r>
            <a:br>
              <a:rPr lang="en-US">
                <a:latin typeface="Arial" charset="0"/>
              </a:rPr>
            </a:br>
            <a:endParaRPr lang="en-US">
              <a:latin typeface="Arial" charset="0"/>
            </a:endParaRPr>
          </a:p>
          <a:p>
            <a:pPr>
              <a:buFontTx/>
              <a:buChar char="•"/>
            </a:pPr>
            <a:r>
              <a:rPr lang="en-US">
                <a:latin typeface="Arial" charset="0"/>
              </a:rPr>
              <a:t>What is to be done?</a:t>
            </a:r>
          </a:p>
          <a:p>
            <a:pPr lvl="1"/>
            <a:r>
              <a:rPr lang="en-US">
                <a:latin typeface="Arial" charset="0"/>
              </a:rPr>
              <a:t>Smoothing the image should help, by forcing pixels different from their neighbors (=noise pixels?) to look more like neighbors</a:t>
            </a:r>
          </a:p>
          <a:p>
            <a:pPr>
              <a:buFontTx/>
              <a:buChar char="•"/>
            </a:pPr>
            <a:endParaRPr lang="en-US">
              <a:latin typeface="Arial" charset="0"/>
            </a:endParaRPr>
          </a:p>
        </p:txBody>
      </p:sp>
      <p:sp>
        <p:nvSpPr>
          <p:cNvPr id="223236" name="Text Box 4"/>
          <p:cNvSpPr txBox="1">
            <a:spLocks noChangeArrowheads="1"/>
          </p:cNvSpPr>
          <p:nvPr/>
        </p:nvSpPr>
        <p:spPr bwMode="auto">
          <a:xfrm>
            <a:off x="8863013" y="6477000"/>
            <a:ext cx="16621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D. Forsyth</a:t>
            </a:r>
          </a:p>
        </p:txBody>
      </p:sp>
    </p:spTree>
    <p:extLst>
      <p:ext uri="{BB962C8B-B14F-4D97-AF65-F5344CB8AC3E}">
        <p14:creationId xmlns:p14="http://schemas.microsoft.com/office/powerpoint/2010/main" val="2297415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p:cNvSpPr>
            <a:spLocks noGrp="1" noChangeArrowheads="1"/>
          </p:cNvSpPr>
          <p:nvPr>
            <p:ph type="title"/>
          </p:nvPr>
        </p:nvSpPr>
        <p:spPr/>
        <p:txBody>
          <a:bodyPr/>
          <a:lstStyle/>
          <a:p>
            <a:r>
              <a:rPr lang="en-US">
                <a:latin typeface="Arial" charset="0"/>
              </a:rPr>
              <a:t>Solution: smooth first</a:t>
            </a:r>
          </a:p>
        </p:txBody>
      </p:sp>
      <p:grpSp>
        <p:nvGrpSpPr>
          <p:cNvPr id="2" name="Group 30"/>
          <p:cNvGrpSpPr>
            <a:grpSpLocks/>
          </p:cNvGrpSpPr>
          <p:nvPr/>
        </p:nvGrpSpPr>
        <p:grpSpPr bwMode="auto">
          <a:xfrm>
            <a:off x="1828800" y="5943601"/>
            <a:ext cx="7772400" cy="771525"/>
            <a:chOff x="192" y="3744"/>
            <a:chExt cx="4896" cy="486"/>
          </a:xfrm>
        </p:grpSpPr>
        <p:sp>
          <p:nvSpPr>
            <p:cNvPr id="25617" name="Rectangle 2"/>
            <p:cNvSpPr>
              <a:spLocks noChangeArrowheads="1"/>
            </p:cNvSpPr>
            <p:nvPr/>
          </p:nvSpPr>
          <p:spPr bwMode="auto">
            <a:xfrm>
              <a:off x="192" y="3798"/>
              <a:ext cx="48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2800">
                  <a:solidFill>
                    <a:srgbClr val="000000"/>
                  </a:solidFill>
                  <a:latin typeface="Arial" charset="0"/>
                  <a:ea typeface="ＭＳ Ｐゴシック" charset="0"/>
                  <a:cs typeface="Arial" charset="0"/>
                </a:rPr>
                <a:t>To find edges, look for peaks in</a:t>
              </a:r>
              <a:endParaRPr lang="en-US" sz="2800" i="1">
                <a:solidFill>
                  <a:srgbClr val="000000"/>
                </a:solidFill>
                <a:latin typeface="Arial" charset="0"/>
                <a:ea typeface="ＭＳ Ｐゴシック" charset="0"/>
                <a:cs typeface="Arial" charset="0"/>
              </a:endParaRPr>
            </a:p>
          </p:txBody>
        </p:sp>
        <p:graphicFrame>
          <p:nvGraphicFramePr>
            <p:cNvPr id="25603" name="Object 21"/>
            <p:cNvGraphicFramePr>
              <a:graphicFrameLocks noChangeAspect="1"/>
            </p:cNvGraphicFramePr>
            <p:nvPr/>
          </p:nvGraphicFramePr>
          <p:xfrm>
            <a:off x="3696" y="3744"/>
            <a:ext cx="816" cy="486"/>
          </p:xfrm>
          <a:graphic>
            <a:graphicData uri="http://schemas.openxmlformats.org/presentationml/2006/ole">
              <mc:AlternateContent xmlns:mc="http://schemas.openxmlformats.org/markup-compatibility/2006">
                <mc:Choice xmlns:v="urn:schemas-microsoft-com:vml" Requires="v">
                  <p:oleObj spid="_x0000_s14382" name="Equation" r:id="rId4" imgW="660240" imgH="393480" progId="Equation.3">
                    <p:embed/>
                  </p:oleObj>
                </mc:Choice>
                <mc:Fallback>
                  <p:oleObj name="Equation" r:id="rId4" imgW="660240" imgH="393480" progId="Equation.3">
                    <p:embed/>
                    <p:pic>
                      <p:nvPicPr>
                        <p:cNvPr id="25603"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3744"/>
                          <a:ext cx="816" cy="4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pic>
        <p:nvPicPr>
          <p:cNvPr id="25606"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9638" y="990600"/>
            <a:ext cx="5313362" cy="1392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7" name="Text Box 17"/>
          <p:cNvSpPr txBox="1">
            <a:spLocks noChangeArrowheads="1"/>
          </p:cNvSpPr>
          <p:nvPr/>
        </p:nvSpPr>
        <p:spPr bwMode="auto">
          <a:xfrm>
            <a:off x="3162300" y="1517650"/>
            <a:ext cx="2682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i="1">
                <a:solidFill>
                  <a:srgbClr val="000000"/>
                </a:solidFill>
                <a:latin typeface="Times New Roman" charset="0"/>
                <a:cs typeface="Arial" charset="0"/>
              </a:rPr>
              <a:t>f</a:t>
            </a:r>
          </a:p>
        </p:txBody>
      </p:sp>
      <p:grpSp>
        <p:nvGrpSpPr>
          <p:cNvPr id="3" name="Group 27"/>
          <p:cNvGrpSpPr>
            <a:grpSpLocks/>
          </p:cNvGrpSpPr>
          <p:nvPr/>
        </p:nvGrpSpPr>
        <p:grpSpPr bwMode="auto">
          <a:xfrm>
            <a:off x="3162300" y="2392364"/>
            <a:ext cx="5600700" cy="1120775"/>
            <a:chOff x="1032" y="1507"/>
            <a:chExt cx="3528" cy="706"/>
          </a:xfrm>
        </p:grpSpPr>
        <p:pic>
          <p:nvPicPr>
            <p:cNvPr id="25615"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3" y="1507"/>
              <a:ext cx="3347" cy="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16" name="Text Box 18"/>
            <p:cNvSpPr txBox="1">
              <a:spLocks noChangeArrowheads="1"/>
            </p:cNvSpPr>
            <p:nvPr/>
          </p:nvSpPr>
          <p:spPr bwMode="auto">
            <a:xfrm>
              <a:off x="1032" y="1684"/>
              <a:ext cx="21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i="1">
                  <a:solidFill>
                    <a:srgbClr val="000000"/>
                  </a:solidFill>
                  <a:latin typeface="Times New Roman" charset="0"/>
                  <a:cs typeface="Arial" charset="0"/>
                </a:rPr>
                <a:t>g</a:t>
              </a:r>
            </a:p>
          </p:txBody>
        </p:sp>
      </p:grpSp>
      <p:grpSp>
        <p:nvGrpSpPr>
          <p:cNvPr id="4" name="Group 28"/>
          <p:cNvGrpSpPr>
            <a:grpSpLocks/>
          </p:cNvGrpSpPr>
          <p:nvPr/>
        </p:nvGrpSpPr>
        <p:grpSpPr bwMode="auto">
          <a:xfrm>
            <a:off x="2816226" y="3530600"/>
            <a:ext cx="5946775" cy="1104900"/>
            <a:chOff x="814" y="2224"/>
            <a:chExt cx="3746" cy="696"/>
          </a:xfrm>
        </p:grpSpPr>
        <p:pic>
          <p:nvPicPr>
            <p:cNvPr id="25613"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3" y="2224"/>
              <a:ext cx="3347" cy="6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14" name="Text Box 19"/>
            <p:cNvSpPr txBox="1">
              <a:spLocks noChangeArrowheads="1"/>
            </p:cNvSpPr>
            <p:nvPr/>
          </p:nvSpPr>
          <p:spPr bwMode="auto">
            <a:xfrm>
              <a:off x="814" y="2346"/>
              <a:ext cx="45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i="1">
                  <a:solidFill>
                    <a:srgbClr val="000000"/>
                  </a:solidFill>
                  <a:latin typeface="Times New Roman" charset="0"/>
                  <a:cs typeface="Arial" charset="0"/>
                </a:rPr>
                <a:t>f * g</a:t>
              </a:r>
            </a:p>
          </p:txBody>
        </p:sp>
      </p:grpSp>
      <p:grpSp>
        <p:nvGrpSpPr>
          <p:cNvPr id="5" name="Group 29"/>
          <p:cNvGrpSpPr>
            <a:grpSpLocks/>
          </p:cNvGrpSpPr>
          <p:nvPr/>
        </p:nvGrpSpPr>
        <p:grpSpPr bwMode="auto">
          <a:xfrm>
            <a:off x="2438400" y="4635500"/>
            <a:ext cx="6324600" cy="1155700"/>
            <a:chOff x="576" y="2920"/>
            <a:chExt cx="3984" cy="728"/>
          </a:xfrm>
        </p:grpSpPr>
        <p:pic>
          <p:nvPicPr>
            <p:cNvPr id="25612"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3" y="2920"/>
              <a:ext cx="3347" cy="7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5602" name="Object 23"/>
            <p:cNvGraphicFramePr>
              <a:graphicFrameLocks noChangeAspect="1"/>
            </p:cNvGraphicFramePr>
            <p:nvPr/>
          </p:nvGraphicFramePr>
          <p:xfrm>
            <a:off x="576" y="3008"/>
            <a:ext cx="636" cy="421"/>
          </p:xfrm>
          <a:graphic>
            <a:graphicData uri="http://schemas.openxmlformats.org/presentationml/2006/ole">
              <mc:AlternateContent xmlns:mc="http://schemas.openxmlformats.org/markup-compatibility/2006">
                <mc:Choice xmlns:v="urn:schemas-microsoft-com:vml" Requires="v">
                  <p:oleObj spid="_x0000_s14383" name="Equation" r:id="rId10" imgW="660240" imgH="393480" progId="Equation.3">
                    <p:embed/>
                  </p:oleObj>
                </mc:Choice>
                <mc:Fallback>
                  <p:oleObj name="Equation" r:id="rId10" imgW="660240" imgH="393480" progId="Equation.3">
                    <p:embed/>
                    <p:pic>
                      <p:nvPicPr>
                        <p:cNvPr id="25602"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 y="3008"/>
                          <a:ext cx="636" cy="4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25611" name="Text Box 26"/>
          <p:cNvSpPr txBox="1">
            <a:spLocks noChangeArrowheads="1"/>
          </p:cNvSpPr>
          <p:nvPr/>
        </p:nvSpPr>
        <p:spPr bwMode="auto">
          <a:xfrm>
            <a:off x="9134476" y="6477000"/>
            <a:ext cx="14573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S. Seitz</a:t>
            </a:r>
          </a:p>
        </p:txBody>
      </p:sp>
    </p:spTree>
    <p:extLst>
      <p:ext uri="{BB962C8B-B14F-4D97-AF65-F5344CB8AC3E}">
        <p14:creationId xmlns:p14="http://schemas.microsoft.com/office/powerpoint/2010/main" val="4011599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6630" name="Rectangle 4"/>
              <p:cNvSpPr>
                <a:spLocks noGrp="1" noChangeArrowheads="1"/>
              </p:cNvSpPr>
              <p:nvPr>
                <p:ph type="body" idx="1"/>
              </p:nvPr>
            </p:nvSpPr>
            <p:spPr/>
            <p:txBody>
              <a:bodyPr/>
              <a:lstStyle/>
              <a:p>
                <a:pPr>
                  <a:buFontTx/>
                  <a:buChar char="•"/>
                </a:pPr>
                <a:r>
                  <a:rPr lang="en-US" dirty="0">
                    <a:latin typeface="Arial" charset="0"/>
                  </a:rPr>
                  <a:t>Differentiation is convolution, and convolution is associative:</a:t>
                </a:r>
                <a:br>
                  <a:rPr lang="en-US" dirty="0">
                    <a:latin typeface="Arial" charset="0"/>
                  </a:rPr>
                </a:b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r>
                          <a:rPr lang="en-US" i="1" smtClean="0">
                            <a:latin typeface="Cambria Math" panose="02040503050406030204" pitchFamily="18" charset="0"/>
                          </a:rPr>
                          <m:t>𝑥</m:t>
                        </m:r>
                      </m:den>
                    </m:f>
                    <m:d>
                      <m:dPr>
                        <m:ctrlPr>
                          <a:rPr lang="tr-TR" b="0" i="1" smtClean="0">
                            <a:latin typeface="Cambria Math" panose="02040503050406030204" pitchFamily="18" charset="0"/>
                          </a:rPr>
                        </m:ctrlPr>
                      </m:dPr>
                      <m:e>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𝑔</m:t>
                        </m:r>
                      </m:e>
                    </m:d>
                    <m:r>
                      <a:rPr lang="tr-TR" b="0" i="1"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𝑥</m:t>
                        </m:r>
                      </m:den>
                    </m:f>
                    <m:r>
                      <a:rPr lang="tr-TR" b="0" i="1" smtClean="0">
                        <a:latin typeface="Cambria Math" panose="02040503050406030204" pitchFamily="18" charset="0"/>
                      </a:rPr>
                      <m:t>𝑔</m:t>
                    </m:r>
                  </m:oMath>
                </a14:m>
                <a:endParaRPr lang="en-US" dirty="0">
                  <a:latin typeface="Arial" charset="0"/>
                </a:endParaRPr>
              </a:p>
              <a:p>
                <a:pPr>
                  <a:buFontTx/>
                  <a:buChar char="•"/>
                </a:pPr>
                <a:r>
                  <a:rPr lang="en-US" dirty="0">
                    <a:latin typeface="Arial" charset="0"/>
                  </a:rPr>
                  <a:t>This saves us one operation:</a:t>
                </a:r>
                <a:endParaRPr lang="en-US" i="1" dirty="0">
                  <a:latin typeface="Arial" charset="0"/>
                </a:endParaRPr>
              </a:p>
            </p:txBody>
          </p:sp>
        </mc:Choice>
        <mc:Fallback>
          <p:sp>
            <p:nvSpPr>
              <p:cNvPr id="26630" name="Rectangle 4"/>
              <p:cNvSpPr>
                <a:spLocks noGrp="1" noRot="1" noChangeAspect="1" noMove="1" noResize="1" noEditPoints="1" noAdjustHandles="1" noChangeArrowheads="1" noChangeShapeType="1" noTextEdit="1"/>
              </p:cNvSpPr>
              <p:nvPr>
                <p:ph type="body" idx="1"/>
              </p:nvPr>
            </p:nvSpPr>
            <p:spPr>
              <a:blipFill>
                <a:blip r:embed="rId4"/>
                <a:stretch>
                  <a:fillRect l="-1059" t="-1159"/>
                </a:stretch>
              </a:blipFill>
            </p:spPr>
            <p:txBody>
              <a:bodyPr/>
              <a:lstStyle/>
              <a:p>
                <a:r>
                  <a:rPr lang="en-US">
                    <a:noFill/>
                  </a:rPr>
                  <a:t> </a:t>
                </a:r>
              </a:p>
            </p:txBody>
          </p:sp>
        </mc:Fallback>
      </mc:AlternateContent>
      <p:sp>
        <p:nvSpPr>
          <p:cNvPr id="26631" name="Rectangle 3"/>
          <p:cNvSpPr>
            <a:spLocks noGrp="1" noChangeArrowheads="1"/>
          </p:cNvSpPr>
          <p:nvPr>
            <p:ph type="title"/>
          </p:nvPr>
        </p:nvSpPr>
        <p:spPr/>
        <p:txBody>
          <a:bodyPr/>
          <a:lstStyle/>
          <a:p>
            <a:r>
              <a:rPr lang="en-US">
                <a:latin typeface="Arial" charset="0"/>
              </a:rPr>
              <a:t>Derivative theorem of convolution</a:t>
            </a:r>
          </a:p>
        </p:txBody>
      </p:sp>
      <p:grpSp>
        <p:nvGrpSpPr>
          <p:cNvPr id="26632" name="Group 7"/>
          <p:cNvGrpSpPr>
            <a:grpSpLocks/>
          </p:cNvGrpSpPr>
          <p:nvPr/>
        </p:nvGrpSpPr>
        <p:grpSpPr bwMode="auto">
          <a:xfrm>
            <a:off x="2819400" y="2895600"/>
            <a:ext cx="6096000" cy="3810000"/>
            <a:chOff x="720" y="1317"/>
            <a:chExt cx="4474" cy="2907"/>
          </a:xfrm>
        </p:grpSpPr>
        <p:graphicFrame>
          <p:nvGraphicFramePr>
            <p:cNvPr id="26627" name="Object 8"/>
            <p:cNvGraphicFramePr>
              <a:graphicFrameLocks noChangeAspect="1"/>
            </p:cNvGraphicFramePr>
            <p:nvPr/>
          </p:nvGraphicFramePr>
          <p:xfrm>
            <a:off x="1595" y="1317"/>
            <a:ext cx="3599" cy="2907"/>
          </p:xfrm>
          <a:graphic>
            <a:graphicData uri="http://schemas.openxmlformats.org/presentationml/2006/ole">
              <mc:AlternateContent xmlns:mc="http://schemas.openxmlformats.org/markup-compatibility/2006">
                <mc:Choice xmlns:v="urn:schemas-microsoft-com:vml" Requires="v">
                  <p:oleObj spid="_x0000_s15448" name="Photo Editor Photo" r:id="rId5" imgW="6001588" imgH="4847619" progId="MSPhotoEd.3">
                    <p:embed/>
                  </p:oleObj>
                </mc:Choice>
                <mc:Fallback>
                  <p:oleObj name="Photo Editor Photo" r:id="rId5" imgW="6001588" imgH="4847619" progId="MSPhotoEd.3">
                    <p:embed/>
                    <p:pic>
                      <p:nvPicPr>
                        <p:cNvPr id="266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5" y="1317"/>
                          <a:ext cx="3599" cy="29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628" name="Object 9"/>
            <p:cNvGraphicFramePr>
              <a:graphicFrameLocks noChangeAspect="1"/>
            </p:cNvGraphicFramePr>
            <p:nvPr/>
          </p:nvGraphicFramePr>
          <p:xfrm>
            <a:off x="720" y="3408"/>
            <a:ext cx="720" cy="507"/>
          </p:xfrm>
          <a:graphic>
            <a:graphicData uri="http://schemas.openxmlformats.org/presentationml/2006/ole">
              <mc:AlternateContent xmlns:mc="http://schemas.openxmlformats.org/markup-compatibility/2006">
                <mc:Choice xmlns:v="urn:schemas-microsoft-com:vml" Requires="v">
                  <p:oleObj spid="_x0000_s15449" name="Equation" r:id="rId7" imgW="558720" imgH="393480" progId="Equation.3">
                    <p:embed/>
                  </p:oleObj>
                </mc:Choice>
                <mc:Fallback>
                  <p:oleObj name="Equation" r:id="rId7" imgW="558720" imgH="393480" progId="Equation.3">
                    <p:embed/>
                    <p:pic>
                      <p:nvPicPr>
                        <p:cNvPr id="266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3408"/>
                          <a:ext cx="720" cy="50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6634" name="Text Box 10"/>
            <p:cNvSpPr txBox="1">
              <a:spLocks noChangeArrowheads="1"/>
            </p:cNvSpPr>
            <p:nvPr/>
          </p:nvSpPr>
          <p:spPr bwMode="auto">
            <a:xfrm>
              <a:off x="1079" y="1680"/>
              <a:ext cx="197" cy="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i="1">
                  <a:solidFill>
                    <a:srgbClr val="000000"/>
                  </a:solidFill>
                  <a:latin typeface="Times New Roman" charset="0"/>
                  <a:cs typeface="Arial" charset="0"/>
                </a:rPr>
                <a:t>f</a:t>
              </a:r>
            </a:p>
          </p:txBody>
        </p:sp>
        <p:graphicFrame>
          <p:nvGraphicFramePr>
            <p:cNvPr id="26629" name="Object 11"/>
            <p:cNvGraphicFramePr>
              <a:graphicFrameLocks noChangeAspect="1"/>
            </p:cNvGraphicFramePr>
            <p:nvPr/>
          </p:nvGraphicFramePr>
          <p:xfrm>
            <a:off x="997" y="2496"/>
            <a:ext cx="443" cy="528"/>
          </p:xfrm>
          <a:graphic>
            <a:graphicData uri="http://schemas.openxmlformats.org/presentationml/2006/ole">
              <mc:AlternateContent xmlns:mc="http://schemas.openxmlformats.org/markup-compatibility/2006">
                <mc:Choice xmlns:v="urn:schemas-microsoft-com:vml" Requires="v">
                  <p:oleObj spid="_x0000_s15450" name="Equation" r:id="rId9" imgW="330120" imgH="393480" progId="Equation.3">
                    <p:embed/>
                  </p:oleObj>
                </mc:Choice>
                <mc:Fallback>
                  <p:oleObj name="Equation" r:id="rId9" imgW="330120" imgH="393480" progId="Equation.3">
                    <p:embed/>
                    <p:pic>
                      <p:nvPicPr>
                        <p:cNvPr id="26629"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7" y="2496"/>
                          <a:ext cx="443" cy="5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26633" name="Text Box 12"/>
          <p:cNvSpPr txBox="1">
            <a:spLocks noChangeArrowheads="1"/>
          </p:cNvSpPr>
          <p:nvPr/>
        </p:nvSpPr>
        <p:spPr bwMode="auto">
          <a:xfrm>
            <a:off x="9134476" y="6477000"/>
            <a:ext cx="14573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S. Seitz</a:t>
            </a:r>
          </a:p>
        </p:txBody>
      </p:sp>
    </p:spTree>
    <p:extLst>
      <p:ext uri="{BB962C8B-B14F-4D97-AF65-F5344CB8AC3E}">
        <p14:creationId xmlns:p14="http://schemas.microsoft.com/office/powerpoint/2010/main" val="38390000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atin typeface="Arial" charset="0"/>
              </a:rPr>
              <a:t>Derivative of Gaussian filter</a:t>
            </a:r>
          </a:p>
        </p:txBody>
      </p:sp>
      <p:sp>
        <p:nvSpPr>
          <p:cNvPr id="1083395" name="Rectangle 3"/>
          <p:cNvSpPr>
            <a:spLocks noGrp="1" noChangeArrowheads="1"/>
          </p:cNvSpPr>
          <p:nvPr>
            <p:ph type="body" idx="1"/>
          </p:nvPr>
        </p:nvSpPr>
        <p:spPr>
          <a:xfrm>
            <a:off x="2209800" y="6019800"/>
            <a:ext cx="7772400" cy="838200"/>
          </a:xfrm>
        </p:spPr>
        <p:txBody>
          <a:bodyPr/>
          <a:lstStyle/>
          <a:p>
            <a:r>
              <a:rPr lang="en-US">
                <a:latin typeface="Arial" charset="0"/>
              </a:rPr>
              <a:t>Which one finds horizontal/vertical edges?</a:t>
            </a:r>
          </a:p>
        </p:txBody>
      </p:sp>
      <p:pic>
        <p:nvPicPr>
          <p:cNvPr id="224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114800"/>
            <a:ext cx="17526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42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114800"/>
            <a:ext cx="17526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426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006475"/>
            <a:ext cx="3429000" cy="2700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426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1" y="990601"/>
            <a:ext cx="3363913" cy="275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4264" name="Text Box 8"/>
          <p:cNvSpPr txBox="1">
            <a:spLocks noChangeArrowheads="1"/>
          </p:cNvSpPr>
          <p:nvPr/>
        </p:nvSpPr>
        <p:spPr bwMode="auto">
          <a:xfrm>
            <a:off x="3641726" y="3544888"/>
            <a:ext cx="15922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i="1">
                <a:solidFill>
                  <a:srgbClr val="000000"/>
                </a:solidFill>
                <a:latin typeface="Arial" charset="0"/>
                <a:cs typeface="Arial" charset="0"/>
              </a:rPr>
              <a:t>x</a:t>
            </a:r>
            <a:r>
              <a:rPr lang="en-US">
                <a:solidFill>
                  <a:srgbClr val="000000"/>
                </a:solidFill>
                <a:latin typeface="Arial" charset="0"/>
                <a:cs typeface="Arial" charset="0"/>
              </a:rPr>
              <a:t>-direction</a:t>
            </a:r>
          </a:p>
        </p:txBody>
      </p:sp>
      <p:sp>
        <p:nvSpPr>
          <p:cNvPr id="224265" name="Text Box 9"/>
          <p:cNvSpPr txBox="1">
            <a:spLocks noChangeArrowheads="1"/>
          </p:cNvSpPr>
          <p:nvPr/>
        </p:nvSpPr>
        <p:spPr bwMode="auto">
          <a:xfrm>
            <a:off x="7094538" y="3505200"/>
            <a:ext cx="1592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i="1">
                <a:solidFill>
                  <a:srgbClr val="000000"/>
                </a:solidFill>
                <a:latin typeface="Arial" charset="0"/>
                <a:cs typeface="Arial" charset="0"/>
              </a:rPr>
              <a:t>y</a:t>
            </a:r>
            <a:r>
              <a:rPr lang="en-US">
                <a:solidFill>
                  <a:srgbClr val="000000"/>
                </a:solidFill>
                <a:latin typeface="Arial" charset="0"/>
                <a:cs typeface="Arial" charset="0"/>
              </a:rPr>
              <a:t>-direction</a:t>
            </a:r>
          </a:p>
        </p:txBody>
      </p:sp>
    </p:spTree>
    <p:extLst>
      <p:ext uri="{BB962C8B-B14F-4D97-AF65-F5344CB8AC3E}">
        <p14:creationId xmlns:p14="http://schemas.microsoft.com/office/powerpoint/2010/main" val="446154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33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339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10"/>
          <p:cNvSpPr>
            <a:spLocks noGrp="1" noChangeArrowheads="1"/>
          </p:cNvSpPr>
          <p:nvPr>
            <p:ph type="body" idx="1"/>
          </p:nvPr>
        </p:nvSpPr>
        <p:spPr>
          <a:xfrm>
            <a:off x="2209800" y="5181600"/>
            <a:ext cx="7772400" cy="1371600"/>
          </a:xfrm>
        </p:spPr>
        <p:txBody>
          <a:bodyPr/>
          <a:lstStyle/>
          <a:p>
            <a:r>
              <a:rPr lang="en-US">
                <a:latin typeface="Arial" charset="0"/>
              </a:rPr>
              <a:t>Smoothed derivative removes noise, but blurs edge. Also finds edges at different </a:t>
            </a:r>
            <a:r>
              <a:rPr lang="ja-JP" altLang="en-US">
                <a:latin typeface="Arial" charset="0"/>
              </a:rPr>
              <a:t>“</a:t>
            </a:r>
            <a:r>
              <a:rPr lang="en-US">
                <a:latin typeface="Arial" charset="0"/>
              </a:rPr>
              <a:t>scales</a:t>
            </a:r>
            <a:r>
              <a:rPr lang="ja-JP" altLang="en-US">
                <a:latin typeface="Arial" charset="0"/>
              </a:rPr>
              <a:t>”</a:t>
            </a:r>
            <a:r>
              <a:rPr lang="en-US">
                <a:latin typeface="Arial" charset="0"/>
              </a:rPr>
              <a:t>.</a:t>
            </a:r>
          </a:p>
        </p:txBody>
      </p:sp>
      <p:pic>
        <p:nvPicPr>
          <p:cNvPr id="2252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988" y="990600"/>
            <a:ext cx="2970212"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528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788" y="990600"/>
            <a:ext cx="2970212"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528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588" y="990600"/>
            <a:ext cx="2970212"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286" name="Text Box 6"/>
          <p:cNvSpPr txBox="1">
            <a:spLocks noChangeArrowheads="1"/>
          </p:cNvSpPr>
          <p:nvPr/>
        </p:nvSpPr>
        <p:spPr bwMode="auto">
          <a:xfrm>
            <a:off x="2638425" y="4340225"/>
            <a:ext cx="1066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1 pixel</a:t>
            </a:r>
          </a:p>
        </p:txBody>
      </p:sp>
      <p:sp>
        <p:nvSpPr>
          <p:cNvPr id="225287" name="Text Box 7"/>
          <p:cNvSpPr txBox="1">
            <a:spLocks noChangeArrowheads="1"/>
          </p:cNvSpPr>
          <p:nvPr/>
        </p:nvSpPr>
        <p:spPr bwMode="auto">
          <a:xfrm>
            <a:off x="5643563" y="4340225"/>
            <a:ext cx="1219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3 pixels</a:t>
            </a:r>
          </a:p>
        </p:txBody>
      </p:sp>
      <p:sp>
        <p:nvSpPr>
          <p:cNvPr id="225288" name="Text Box 8"/>
          <p:cNvSpPr txBox="1">
            <a:spLocks noChangeArrowheads="1"/>
          </p:cNvSpPr>
          <p:nvPr/>
        </p:nvSpPr>
        <p:spPr bwMode="auto">
          <a:xfrm>
            <a:off x="8615363" y="4340225"/>
            <a:ext cx="1219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7 pixels</a:t>
            </a:r>
          </a:p>
        </p:txBody>
      </p:sp>
      <p:sp>
        <p:nvSpPr>
          <p:cNvPr id="225289" name="Rectangle 9"/>
          <p:cNvSpPr>
            <a:spLocks noGrp="1" noChangeArrowheads="1"/>
          </p:cNvSpPr>
          <p:nvPr>
            <p:ph type="title"/>
          </p:nvPr>
        </p:nvSpPr>
        <p:spPr/>
        <p:txBody>
          <a:bodyPr/>
          <a:lstStyle/>
          <a:p>
            <a:r>
              <a:rPr lang="en-US" sz="3000">
                <a:latin typeface="Arial" charset="0"/>
              </a:rPr>
              <a:t>Scale of Gaussian derivative filter</a:t>
            </a:r>
          </a:p>
        </p:txBody>
      </p:sp>
      <p:sp>
        <p:nvSpPr>
          <p:cNvPr id="225290" name="Text Box 11"/>
          <p:cNvSpPr txBox="1">
            <a:spLocks noChangeArrowheads="1"/>
          </p:cNvSpPr>
          <p:nvPr/>
        </p:nvSpPr>
        <p:spPr bwMode="auto">
          <a:xfrm>
            <a:off x="8866188" y="6477000"/>
            <a:ext cx="16621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D. Forsyth</a:t>
            </a:r>
          </a:p>
        </p:txBody>
      </p:sp>
    </p:spTree>
    <p:extLst>
      <p:ext uri="{BB962C8B-B14F-4D97-AF65-F5344CB8AC3E}">
        <p14:creationId xmlns:p14="http://schemas.microsoft.com/office/powerpoint/2010/main" val="1247918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body" idx="1"/>
          </p:nvPr>
        </p:nvSpPr>
        <p:spPr>
          <a:xfrm>
            <a:off x="1905000" y="4419600"/>
            <a:ext cx="8153400" cy="2133600"/>
          </a:xfrm>
        </p:spPr>
        <p:txBody>
          <a:bodyPr/>
          <a:lstStyle/>
          <a:p>
            <a:pPr>
              <a:buFontTx/>
              <a:buChar char="•"/>
            </a:pPr>
            <a:r>
              <a:rPr lang="en-US">
                <a:latin typeface="Arial" charset="0"/>
              </a:rPr>
              <a:t>The gradient magnitude is large along a thick </a:t>
            </a:r>
            <a:r>
              <a:rPr lang="ja-JP" altLang="en-US">
                <a:latin typeface="Arial" charset="0"/>
              </a:rPr>
              <a:t>“</a:t>
            </a:r>
            <a:r>
              <a:rPr lang="en-US">
                <a:latin typeface="Arial" charset="0"/>
              </a:rPr>
              <a:t>trail</a:t>
            </a:r>
            <a:r>
              <a:rPr lang="ja-JP" altLang="en-US">
                <a:latin typeface="Arial" charset="0"/>
              </a:rPr>
              <a:t>”</a:t>
            </a:r>
            <a:r>
              <a:rPr lang="en-US">
                <a:latin typeface="Arial" charset="0"/>
              </a:rPr>
              <a:t> or </a:t>
            </a:r>
            <a:r>
              <a:rPr lang="ja-JP" altLang="en-US">
                <a:latin typeface="Arial" charset="0"/>
              </a:rPr>
              <a:t>“</a:t>
            </a:r>
            <a:r>
              <a:rPr lang="en-US">
                <a:latin typeface="Arial" charset="0"/>
              </a:rPr>
              <a:t>ridge,</a:t>
            </a:r>
            <a:r>
              <a:rPr lang="ja-JP" altLang="en-US">
                <a:latin typeface="Arial" charset="0"/>
              </a:rPr>
              <a:t>”</a:t>
            </a:r>
            <a:r>
              <a:rPr lang="en-US">
                <a:latin typeface="Arial" charset="0"/>
              </a:rPr>
              <a:t> so how do we identify the actual edge points?</a:t>
            </a:r>
          </a:p>
          <a:p>
            <a:pPr>
              <a:buFontTx/>
              <a:buChar char="•"/>
            </a:pPr>
            <a:r>
              <a:rPr lang="en-US">
                <a:latin typeface="Arial" charset="0"/>
              </a:rPr>
              <a:t>How do we link the edge points to form curves?</a:t>
            </a:r>
          </a:p>
        </p:txBody>
      </p:sp>
      <p:pic>
        <p:nvPicPr>
          <p:cNvPr id="2263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338" y="990600"/>
            <a:ext cx="3065462"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6308" name="Rectangle 6"/>
          <p:cNvSpPr>
            <a:spLocks noGrp="1" noChangeArrowheads="1"/>
          </p:cNvSpPr>
          <p:nvPr>
            <p:ph type="title"/>
          </p:nvPr>
        </p:nvSpPr>
        <p:spPr/>
        <p:txBody>
          <a:bodyPr/>
          <a:lstStyle/>
          <a:p>
            <a:r>
              <a:rPr lang="en-US">
                <a:latin typeface="Arial" charset="0"/>
              </a:rPr>
              <a:t>Implementation issues</a:t>
            </a:r>
          </a:p>
        </p:txBody>
      </p:sp>
      <p:sp>
        <p:nvSpPr>
          <p:cNvPr id="226309" name="Text Box 8"/>
          <p:cNvSpPr txBox="1">
            <a:spLocks noChangeArrowheads="1"/>
          </p:cNvSpPr>
          <p:nvPr/>
        </p:nvSpPr>
        <p:spPr bwMode="auto">
          <a:xfrm>
            <a:off x="8866188" y="6477000"/>
            <a:ext cx="16621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D. Forsyth</a:t>
            </a:r>
          </a:p>
        </p:txBody>
      </p:sp>
    </p:spTree>
    <p:extLst>
      <p:ext uri="{BB962C8B-B14F-4D97-AF65-F5344CB8AC3E}">
        <p14:creationId xmlns:p14="http://schemas.microsoft.com/office/powerpoint/2010/main" val="397695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DDF0-789D-4621-86E6-D79D08DE9693}"/>
              </a:ext>
            </a:extLst>
          </p:cNvPr>
          <p:cNvSpPr>
            <a:spLocks noGrp="1"/>
          </p:cNvSpPr>
          <p:nvPr>
            <p:ph type="title"/>
          </p:nvPr>
        </p:nvSpPr>
        <p:spPr/>
        <p:txBody>
          <a:bodyPr/>
          <a:lstStyle/>
          <a:p>
            <a:r>
              <a:rPr lang="en-US" dirty="0"/>
              <a:t>"Do you see what I see?</a:t>
            </a:r>
          </a:p>
        </p:txBody>
      </p:sp>
      <p:pic>
        <p:nvPicPr>
          <p:cNvPr id="17410" name="Picture 2">
            <a:extLst>
              <a:ext uri="{FF2B5EF4-FFF2-40B4-BE49-F238E27FC236}">
                <a16:creationId xmlns:a16="http://schemas.microsoft.com/office/drawing/2014/main" id="{FDF59EBE-CEF9-4136-A8E2-B73BCC847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0" y="1219200"/>
            <a:ext cx="9207499" cy="5179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936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a:latin typeface="Arial" charset="0"/>
              </a:rPr>
              <a:t>Designing an edge detector</a:t>
            </a:r>
          </a:p>
        </p:txBody>
      </p:sp>
      <p:sp>
        <p:nvSpPr>
          <p:cNvPr id="1098755" name="Rectangle 3"/>
          <p:cNvSpPr>
            <a:spLocks noGrp="1" noChangeArrowheads="1"/>
          </p:cNvSpPr>
          <p:nvPr>
            <p:ph type="body" idx="1"/>
          </p:nvPr>
        </p:nvSpPr>
        <p:spPr>
          <a:xfrm>
            <a:off x="1905000" y="914400"/>
            <a:ext cx="8458200" cy="5257800"/>
          </a:xfrm>
        </p:spPr>
        <p:txBody>
          <a:bodyPr/>
          <a:lstStyle/>
          <a:p>
            <a:pPr>
              <a:buFontTx/>
              <a:buChar char="•"/>
            </a:pPr>
            <a:r>
              <a:rPr lang="en-US">
                <a:latin typeface="Arial" charset="0"/>
              </a:rPr>
              <a:t>Criteria for an </a:t>
            </a:r>
            <a:r>
              <a:rPr lang="ja-JP" altLang="en-US">
                <a:latin typeface="Arial" charset="0"/>
              </a:rPr>
              <a:t>“</a:t>
            </a:r>
            <a:r>
              <a:rPr lang="en-US">
                <a:latin typeface="Arial" charset="0"/>
              </a:rPr>
              <a:t>optimal</a:t>
            </a:r>
            <a:r>
              <a:rPr lang="ja-JP" altLang="en-US">
                <a:latin typeface="Arial" charset="0"/>
              </a:rPr>
              <a:t>”</a:t>
            </a:r>
            <a:r>
              <a:rPr lang="en-US">
                <a:latin typeface="Arial" charset="0"/>
              </a:rPr>
              <a:t> edge detector:</a:t>
            </a:r>
          </a:p>
          <a:p>
            <a:pPr lvl="1"/>
            <a:r>
              <a:rPr lang="en-US" b="1">
                <a:latin typeface="Arial" charset="0"/>
              </a:rPr>
              <a:t>Good detection:</a:t>
            </a:r>
            <a:r>
              <a:rPr lang="en-US">
                <a:latin typeface="Arial" charset="0"/>
              </a:rPr>
              <a:t> the optimal detector must minimize the probability of false positives (detecting spurious edges caused by noise), as well as that of false negatives (missing real edges)</a:t>
            </a:r>
          </a:p>
          <a:p>
            <a:pPr lvl="1"/>
            <a:r>
              <a:rPr lang="en-US" b="1">
                <a:latin typeface="Arial" charset="0"/>
              </a:rPr>
              <a:t>Good localization:</a:t>
            </a:r>
            <a:r>
              <a:rPr lang="en-US">
                <a:latin typeface="Arial" charset="0"/>
              </a:rPr>
              <a:t> the edges detected must be as close as possible to the true edges</a:t>
            </a:r>
          </a:p>
          <a:p>
            <a:pPr lvl="1"/>
            <a:r>
              <a:rPr lang="en-US" b="1">
                <a:latin typeface="Arial" charset="0"/>
              </a:rPr>
              <a:t>Single response:</a:t>
            </a:r>
            <a:r>
              <a:rPr lang="en-US">
                <a:latin typeface="Arial" charset="0"/>
              </a:rPr>
              <a:t> the detector must return one point only for each true edge point; that is, minimize the number of local maxima around the true edge</a:t>
            </a:r>
          </a:p>
        </p:txBody>
      </p:sp>
      <p:pic>
        <p:nvPicPr>
          <p:cNvPr id="227332" name="Picture 4" descr="edge_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288" y="4167188"/>
            <a:ext cx="5395912" cy="2309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7333" name="Text Box 5"/>
          <p:cNvSpPr txBox="1">
            <a:spLocks noChangeArrowheads="1"/>
          </p:cNvSpPr>
          <p:nvPr/>
        </p:nvSpPr>
        <p:spPr bwMode="auto">
          <a:xfrm>
            <a:off x="9043988" y="6553200"/>
            <a:ext cx="15922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L. Fei-Fei</a:t>
            </a:r>
          </a:p>
        </p:txBody>
      </p:sp>
      <p:sp>
        <p:nvSpPr>
          <p:cNvPr id="6" name="Rectangle 5"/>
          <p:cNvSpPr>
            <a:spLocks noChangeArrowheads="1"/>
          </p:cNvSpPr>
          <p:nvPr/>
        </p:nvSpPr>
        <p:spPr bwMode="auto">
          <a:xfrm>
            <a:off x="4419600" y="5943600"/>
            <a:ext cx="4495800" cy="609600"/>
          </a:xfrm>
          <a:prstGeom prst="rect">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latin typeface="Arial" charset="0"/>
              <a:ea typeface="ＭＳ Ｐゴシック" charset="0"/>
              <a:cs typeface="Arial" charset="0"/>
            </a:endParaRPr>
          </a:p>
        </p:txBody>
      </p:sp>
    </p:spTree>
    <p:extLst>
      <p:ext uri="{BB962C8B-B14F-4D97-AF65-F5344CB8AC3E}">
        <p14:creationId xmlns:p14="http://schemas.microsoft.com/office/powerpoint/2010/main" val="3979383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8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5" grpId="0" build="p" bldLvl="2"/>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a:latin typeface="Arial" charset="0"/>
              </a:rPr>
              <a:t>Canny edge detector</a:t>
            </a:r>
          </a:p>
        </p:txBody>
      </p:sp>
      <p:sp>
        <p:nvSpPr>
          <p:cNvPr id="228355" name="Rectangle 3"/>
          <p:cNvSpPr>
            <a:spLocks noGrp="1" noChangeArrowheads="1"/>
          </p:cNvSpPr>
          <p:nvPr>
            <p:ph type="body" idx="1"/>
          </p:nvPr>
        </p:nvSpPr>
        <p:spPr>
          <a:xfrm>
            <a:off x="2209800" y="1066800"/>
            <a:ext cx="7772400" cy="3886200"/>
          </a:xfrm>
        </p:spPr>
        <p:txBody>
          <a:bodyPr/>
          <a:lstStyle/>
          <a:p>
            <a:pPr>
              <a:buFontTx/>
              <a:buChar char="•"/>
            </a:pPr>
            <a:r>
              <a:rPr lang="en-US">
                <a:latin typeface="Arial" charset="0"/>
              </a:rPr>
              <a:t>This is probably the most widely used edge detector in computer vision</a:t>
            </a:r>
          </a:p>
          <a:p>
            <a:pPr>
              <a:buFontTx/>
              <a:buChar char="•"/>
            </a:pPr>
            <a:r>
              <a:rPr lang="en-US">
                <a:latin typeface="Arial" charset="0"/>
              </a:rPr>
              <a:t>Theoretical model: step-edges corrupted by additive Gaussian noise</a:t>
            </a:r>
          </a:p>
          <a:p>
            <a:pPr>
              <a:buFontTx/>
              <a:buChar char="•"/>
            </a:pPr>
            <a:r>
              <a:rPr lang="en-US">
                <a:latin typeface="Arial" charset="0"/>
              </a:rPr>
              <a:t>Canny has shown that the first derivative of the Gaussian closely approximates the operator that optimizes the product of </a:t>
            </a:r>
            <a:r>
              <a:rPr lang="en-US" i="1">
                <a:latin typeface="Arial" charset="0"/>
              </a:rPr>
              <a:t>signal-to-noise ratio</a:t>
            </a:r>
            <a:r>
              <a:rPr lang="en-US">
                <a:latin typeface="Arial" charset="0"/>
              </a:rPr>
              <a:t> and localization</a:t>
            </a:r>
          </a:p>
          <a:p>
            <a:pPr>
              <a:buFontTx/>
              <a:buChar char="•"/>
            </a:pPr>
            <a:r>
              <a:rPr lang="en-US">
                <a:latin typeface="Arial" charset="0"/>
              </a:rPr>
              <a:t>MATLAB: edge(image, </a:t>
            </a:r>
            <a:r>
              <a:rPr lang="ja-JP" altLang="en-US">
                <a:latin typeface="Arial" charset="0"/>
              </a:rPr>
              <a:t>‘</a:t>
            </a:r>
            <a:r>
              <a:rPr lang="en-US">
                <a:latin typeface="Arial" charset="0"/>
              </a:rPr>
              <a:t>canny</a:t>
            </a:r>
            <a:r>
              <a:rPr lang="ja-JP" altLang="en-US">
                <a:latin typeface="Arial" charset="0"/>
              </a:rPr>
              <a:t>’</a:t>
            </a:r>
            <a:r>
              <a:rPr lang="en-US">
                <a:latin typeface="Arial" charset="0"/>
              </a:rPr>
              <a:t>)</a:t>
            </a:r>
          </a:p>
        </p:txBody>
      </p:sp>
      <p:sp>
        <p:nvSpPr>
          <p:cNvPr id="228356" name="Rectangle 4"/>
          <p:cNvSpPr>
            <a:spLocks noChangeArrowheads="1"/>
          </p:cNvSpPr>
          <p:nvPr/>
        </p:nvSpPr>
        <p:spPr bwMode="auto">
          <a:xfrm>
            <a:off x="1981200" y="5532439"/>
            <a:ext cx="82296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r>
              <a:rPr lang="en-US" sz="2000">
                <a:solidFill>
                  <a:srgbClr val="000000"/>
                </a:solidFill>
                <a:latin typeface="Arial" charset="0"/>
                <a:ea typeface="ＭＳ Ｐゴシック" charset="0"/>
                <a:cs typeface="Arial" charset="0"/>
              </a:rPr>
              <a:t>J. Canny, </a:t>
            </a:r>
            <a:r>
              <a:rPr lang="en-US" sz="2000" b="1" i="1">
                <a:solidFill>
                  <a:srgbClr val="000000"/>
                </a:solidFill>
                <a:latin typeface="Arial" charset="0"/>
                <a:ea typeface="ＭＳ Ｐゴシック" charset="0"/>
                <a:cs typeface="Arial" charset="0"/>
                <a:hlinkClick r:id="rId3"/>
              </a:rPr>
              <a:t>A Computational Approach To Edge Detection</a:t>
            </a:r>
            <a:r>
              <a:rPr lang="en-US" sz="2000">
                <a:solidFill>
                  <a:srgbClr val="000000"/>
                </a:solidFill>
                <a:latin typeface="Arial" charset="0"/>
                <a:ea typeface="ＭＳ Ｐゴシック" charset="0"/>
                <a:cs typeface="Arial" charset="0"/>
              </a:rPr>
              <a:t>, IEEE Trans. Pattern Analysis and Machine Intelligence, 8:679-714, 1986. </a:t>
            </a:r>
          </a:p>
        </p:txBody>
      </p:sp>
      <p:sp>
        <p:nvSpPr>
          <p:cNvPr id="228357" name="Text Box 5"/>
          <p:cNvSpPr txBox="1">
            <a:spLocks noChangeArrowheads="1"/>
          </p:cNvSpPr>
          <p:nvPr/>
        </p:nvSpPr>
        <p:spPr bwMode="auto">
          <a:xfrm>
            <a:off x="9043988" y="6553200"/>
            <a:ext cx="15922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L. Fei-Fei</a:t>
            </a:r>
          </a:p>
        </p:txBody>
      </p:sp>
    </p:spTree>
    <p:extLst>
      <p:ext uri="{BB962C8B-B14F-4D97-AF65-F5344CB8AC3E}">
        <p14:creationId xmlns:p14="http://schemas.microsoft.com/office/powerpoint/2010/main" val="618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atin typeface="Arial" charset="0"/>
              </a:rPr>
              <a:t>Canny edge detector</a:t>
            </a:r>
          </a:p>
        </p:txBody>
      </p:sp>
      <p:sp>
        <p:nvSpPr>
          <p:cNvPr id="1102851" name="Rectangle 3"/>
          <p:cNvSpPr>
            <a:spLocks noGrp="1" noChangeArrowheads="1"/>
          </p:cNvSpPr>
          <p:nvPr>
            <p:ph type="body" idx="1"/>
          </p:nvPr>
        </p:nvSpPr>
        <p:spPr/>
        <p:txBody>
          <a:bodyPr/>
          <a:lstStyle/>
          <a:p>
            <a:pPr marL="533400" indent="-533400">
              <a:buFontTx/>
              <a:buAutoNum type="arabicPeriod"/>
            </a:pPr>
            <a:r>
              <a:rPr lang="en-US" dirty="0">
                <a:latin typeface="Arial" charset="0"/>
              </a:rPr>
              <a:t>Filter image with derivative of Gaussian </a:t>
            </a:r>
          </a:p>
          <a:p>
            <a:pPr marL="533400" indent="-533400">
              <a:buFontTx/>
              <a:buAutoNum type="arabicPeriod"/>
            </a:pPr>
            <a:r>
              <a:rPr lang="en-US" dirty="0">
                <a:latin typeface="Arial" charset="0"/>
              </a:rPr>
              <a:t>Find magnitude and orientation of gradient</a:t>
            </a:r>
          </a:p>
          <a:p>
            <a:pPr marL="533400" indent="-533400">
              <a:buFontTx/>
              <a:buAutoNum type="arabicPeriod"/>
            </a:pPr>
            <a:r>
              <a:rPr lang="en-US" dirty="0">
                <a:latin typeface="Arial" charset="0"/>
              </a:rPr>
              <a:t>Non-maximum suppression:</a:t>
            </a:r>
          </a:p>
          <a:p>
            <a:pPr marL="838200" lvl="1" indent="-381000"/>
            <a:r>
              <a:rPr lang="en-US" dirty="0">
                <a:latin typeface="Arial" charset="0"/>
              </a:rPr>
              <a:t>Thin multi-pixel wide </a:t>
            </a:r>
            <a:r>
              <a:rPr lang="ja-JP" altLang="en-US" dirty="0">
                <a:latin typeface="Arial" charset="0"/>
              </a:rPr>
              <a:t>“</a:t>
            </a:r>
            <a:r>
              <a:rPr lang="en-US" dirty="0">
                <a:latin typeface="Arial" charset="0"/>
              </a:rPr>
              <a:t>ridges</a:t>
            </a:r>
            <a:r>
              <a:rPr lang="ja-JP" altLang="en-US" dirty="0">
                <a:latin typeface="Arial" charset="0"/>
              </a:rPr>
              <a:t>”</a:t>
            </a:r>
            <a:r>
              <a:rPr lang="en-US" dirty="0">
                <a:latin typeface="Arial" charset="0"/>
              </a:rPr>
              <a:t> down to single pixel width</a:t>
            </a:r>
          </a:p>
        </p:txBody>
      </p:sp>
      <p:sp>
        <p:nvSpPr>
          <p:cNvPr id="229380" name="Text Box 4"/>
          <p:cNvSpPr txBox="1">
            <a:spLocks noChangeArrowheads="1"/>
          </p:cNvSpPr>
          <p:nvPr/>
        </p:nvSpPr>
        <p:spPr bwMode="auto">
          <a:xfrm>
            <a:off x="8229601" y="6553200"/>
            <a:ext cx="23415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D. Lowe, L. Fei-Fei</a:t>
            </a:r>
          </a:p>
        </p:txBody>
      </p:sp>
    </p:spTree>
    <p:extLst>
      <p:ext uri="{BB962C8B-B14F-4D97-AF65-F5344CB8AC3E}">
        <p14:creationId xmlns:p14="http://schemas.microsoft.com/office/powerpoint/2010/main" val="2536255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28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28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28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295400"/>
            <a:ext cx="48006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040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5257800"/>
            <a:ext cx="16002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040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800" y="5257800"/>
            <a:ext cx="16002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0405" name="Rectangle 7"/>
          <p:cNvSpPr>
            <a:spLocks noGrp="1" noChangeArrowheads="1"/>
          </p:cNvSpPr>
          <p:nvPr>
            <p:ph type="title"/>
          </p:nvPr>
        </p:nvSpPr>
        <p:spPr/>
        <p:txBody>
          <a:bodyPr/>
          <a:lstStyle/>
          <a:p>
            <a:r>
              <a:rPr lang="en-US">
                <a:latin typeface="Arial" charset="0"/>
              </a:rPr>
              <a:t>Non-maximum suppression</a:t>
            </a:r>
          </a:p>
        </p:txBody>
      </p:sp>
      <p:sp>
        <p:nvSpPr>
          <p:cNvPr id="230406" name="Rectangle 9"/>
          <p:cNvSpPr>
            <a:spLocks noChangeArrowheads="1"/>
          </p:cNvSpPr>
          <p:nvPr/>
        </p:nvSpPr>
        <p:spPr bwMode="auto">
          <a:xfrm>
            <a:off x="7239000" y="1295400"/>
            <a:ext cx="2286000"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solidFill>
                  <a:srgbClr val="000000"/>
                </a:solidFill>
                <a:latin typeface="Arial" charset="0"/>
                <a:ea typeface="ＭＳ Ｐゴシック" charset="0"/>
                <a:cs typeface="Arial" charset="0"/>
              </a:rPr>
              <a:t>At q, we have a maximum if the value is larger than those at both p and at r. Interpolate to get these values.</a:t>
            </a:r>
          </a:p>
        </p:txBody>
      </p:sp>
      <p:sp>
        <p:nvSpPr>
          <p:cNvPr id="230407" name="Text Box 10"/>
          <p:cNvSpPr txBox="1">
            <a:spLocks noChangeArrowheads="1"/>
          </p:cNvSpPr>
          <p:nvPr/>
        </p:nvSpPr>
        <p:spPr bwMode="auto">
          <a:xfrm>
            <a:off x="1614488" y="6553200"/>
            <a:ext cx="16621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D. Forsyth</a:t>
            </a:r>
          </a:p>
        </p:txBody>
      </p:sp>
    </p:spTree>
    <p:extLst>
      <p:ext uri="{BB962C8B-B14F-4D97-AF65-F5344CB8AC3E}">
        <p14:creationId xmlns:p14="http://schemas.microsoft.com/office/powerpoint/2010/main" val="12059831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latin typeface="Arial" charset="0"/>
              </a:rPr>
              <a:t>Example</a:t>
            </a:r>
          </a:p>
        </p:txBody>
      </p:sp>
      <p:sp>
        <p:nvSpPr>
          <p:cNvPr id="231427" name="Rectangle 3"/>
          <p:cNvSpPr>
            <a:spLocks noGrp="1" noChangeArrowheads="1"/>
          </p:cNvSpPr>
          <p:nvPr>
            <p:ph type="body" idx="1"/>
          </p:nvPr>
        </p:nvSpPr>
        <p:spPr>
          <a:xfrm>
            <a:off x="2209800" y="5791200"/>
            <a:ext cx="7772400" cy="609600"/>
          </a:xfrm>
        </p:spPr>
        <p:txBody>
          <a:bodyPr/>
          <a:lstStyle/>
          <a:p>
            <a:pPr algn="ctr"/>
            <a:r>
              <a:rPr lang="en-US">
                <a:latin typeface="Arial" charset="0"/>
              </a:rPr>
              <a:t>original image (Lena)</a:t>
            </a:r>
          </a:p>
        </p:txBody>
      </p:sp>
      <p:pic>
        <p:nvPicPr>
          <p:cNvPr id="231428" name="Picture 4" descr="le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50950"/>
            <a:ext cx="4387850" cy="438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26238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a:latin typeface="Arial" charset="0"/>
              </a:rPr>
              <a:t>Example</a:t>
            </a:r>
          </a:p>
        </p:txBody>
      </p:sp>
      <p:pic>
        <p:nvPicPr>
          <p:cNvPr id="232451" name="Picture 3" descr="canny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50950"/>
            <a:ext cx="4387850" cy="438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2452" name="Rectangle 4"/>
          <p:cNvSpPr>
            <a:spLocks noChangeArrowheads="1"/>
          </p:cNvSpPr>
          <p:nvPr/>
        </p:nvSpPr>
        <p:spPr bwMode="auto">
          <a:xfrm>
            <a:off x="2209800" y="5791200"/>
            <a:ext cx="77724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ctr">
              <a:spcBef>
                <a:spcPct val="20000"/>
              </a:spcBef>
            </a:pPr>
            <a:r>
              <a:rPr lang="en-US" sz="2800">
                <a:solidFill>
                  <a:srgbClr val="000000"/>
                </a:solidFill>
                <a:latin typeface="Arial" charset="0"/>
                <a:ea typeface="ＭＳ Ｐゴシック" charset="0"/>
                <a:cs typeface="Arial" charset="0"/>
              </a:rPr>
              <a:t>norm of the gradient</a:t>
            </a:r>
          </a:p>
        </p:txBody>
      </p:sp>
    </p:spTree>
    <p:extLst>
      <p:ext uri="{BB962C8B-B14F-4D97-AF65-F5344CB8AC3E}">
        <p14:creationId xmlns:p14="http://schemas.microsoft.com/office/powerpoint/2010/main" val="3291677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a:latin typeface="Arial" charset="0"/>
              </a:rPr>
              <a:t>Example</a:t>
            </a:r>
          </a:p>
        </p:txBody>
      </p:sp>
      <p:pic>
        <p:nvPicPr>
          <p:cNvPr id="233475" name="Picture 3" descr="canny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52538"/>
            <a:ext cx="4387850" cy="438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3476" name="Rectangle 4"/>
          <p:cNvSpPr>
            <a:spLocks noChangeArrowheads="1"/>
          </p:cNvSpPr>
          <p:nvPr/>
        </p:nvSpPr>
        <p:spPr bwMode="auto">
          <a:xfrm>
            <a:off x="2209800" y="5791200"/>
            <a:ext cx="77724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ctr">
              <a:spcBef>
                <a:spcPct val="20000"/>
              </a:spcBef>
            </a:pPr>
            <a:r>
              <a:rPr lang="en-US" sz="2800">
                <a:solidFill>
                  <a:srgbClr val="000000"/>
                </a:solidFill>
                <a:latin typeface="Arial" charset="0"/>
                <a:ea typeface="ＭＳ Ｐゴシック" charset="0"/>
                <a:cs typeface="Arial" charset="0"/>
              </a:rPr>
              <a:t>thresholding</a:t>
            </a:r>
          </a:p>
        </p:txBody>
      </p:sp>
    </p:spTree>
    <p:extLst>
      <p:ext uri="{BB962C8B-B14F-4D97-AF65-F5344CB8AC3E}">
        <p14:creationId xmlns:p14="http://schemas.microsoft.com/office/powerpoint/2010/main" val="2313327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descr="canny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52538"/>
            <a:ext cx="4387850" cy="438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4499" name="Rectangle 3"/>
          <p:cNvSpPr>
            <a:spLocks noGrp="1" noChangeArrowheads="1"/>
          </p:cNvSpPr>
          <p:nvPr>
            <p:ph type="title"/>
          </p:nvPr>
        </p:nvSpPr>
        <p:spPr/>
        <p:txBody>
          <a:bodyPr/>
          <a:lstStyle/>
          <a:p>
            <a:r>
              <a:rPr lang="en-US">
                <a:latin typeface="Arial" charset="0"/>
              </a:rPr>
              <a:t>Example</a:t>
            </a:r>
          </a:p>
        </p:txBody>
      </p:sp>
      <p:sp>
        <p:nvSpPr>
          <p:cNvPr id="234500" name="Rectangle 4"/>
          <p:cNvSpPr>
            <a:spLocks noChangeArrowheads="1"/>
          </p:cNvSpPr>
          <p:nvPr/>
        </p:nvSpPr>
        <p:spPr bwMode="auto">
          <a:xfrm>
            <a:off x="2209800" y="5791200"/>
            <a:ext cx="77724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ctr">
              <a:spcBef>
                <a:spcPct val="20000"/>
              </a:spcBef>
            </a:pPr>
            <a:r>
              <a:rPr lang="en-US" sz="2800">
                <a:solidFill>
                  <a:srgbClr val="000000"/>
                </a:solidFill>
                <a:latin typeface="Arial" charset="0"/>
                <a:ea typeface="ＭＳ Ｐゴシック" charset="0"/>
                <a:cs typeface="Arial" charset="0"/>
              </a:rPr>
              <a:t>Non-maximum suppression</a:t>
            </a:r>
            <a:endParaRPr lang="en-US" sz="2000">
              <a:solidFill>
                <a:srgbClr val="000000"/>
              </a:solidFill>
              <a:latin typeface="Arial" charset="0"/>
              <a:ea typeface="ＭＳ Ｐゴシック" charset="0"/>
              <a:cs typeface="Arial" charset="0"/>
            </a:endParaRPr>
          </a:p>
        </p:txBody>
      </p:sp>
    </p:spTree>
    <p:extLst>
      <p:ext uri="{BB962C8B-B14F-4D97-AF65-F5344CB8AC3E}">
        <p14:creationId xmlns:p14="http://schemas.microsoft.com/office/powerpoint/2010/main" val="16599588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latin typeface="Arial" charset="0"/>
              </a:rPr>
              <a:t>Canny edge detector</a:t>
            </a:r>
          </a:p>
        </p:txBody>
      </p:sp>
      <p:sp>
        <p:nvSpPr>
          <p:cNvPr id="1102851" name="Rectangle 3"/>
          <p:cNvSpPr>
            <a:spLocks noGrp="1" noChangeArrowheads="1"/>
          </p:cNvSpPr>
          <p:nvPr>
            <p:ph type="body" idx="1"/>
          </p:nvPr>
        </p:nvSpPr>
        <p:spPr/>
        <p:txBody>
          <a:bodyPr/>
          <a:lstStyle/>
          <a:p>
            <a:pPr marL="533400" indent="-533400">
              <a:buFontTx/>
              <a:buAutoNum type="arabicPeriod"/>
            </a:pPr>
            <a:r>
              <a:rPr lang="en-US">
                <a:latin typeface="Arial" charset="0"/>
              </a:rPr>
              <a:t>Filter image with derivative of Gaussian </a:t>
            </a:r>
          </a:p>
          <a:p>
            <a:pPr marL="533400" indent="-533400">
              <a:buFontTx/>
              <a:buAutoNum type="arabicPeriod"/>
            </a:pPr>
            <a:r>
              <a:rPr lang="en-US">
                <a:latin typeface="Arial" charset="0"/>
              </a:rPr>
              <a:t>Find magnitude and orientation of gradient</a:t>
            </a:r>
          </a:p>
          <a:p>
            <a:pPr marL="533400" indent="-533400">
              <a:buFontTx/>
              <a:buAutoNum type="arabicPeriod"/>
            </a:pPr>
            <a:r>
              <a:rPr lang="en-US">
                <a:latin typeface="Arial" charset="0"/>
              </a:rPr>
              <a:t>Non-maximum suppression</a:t>
            </a:r>
          </a:p>
          <a:p>
            <a:pPr marL="838200" lvl="1" indent="-381000"/>
            <a:r>
              <a:rPr lang="en-US">
                <a:latin typeface="Arial" charset="0"/>
              </a:rPr>
              <a:t>Thin multi-pixel wide </a:t>
            </a:r>
            <a:r>
              <a:rPr lang="ja-JP" altLang="en-US">
                <a:latin typeface="Arial" charset="0"/>
              </a:rPr>
              <a:t>“</a:t>
            </a:r>
            <a:r>
              <a:rPr lang="en-US">
                <a:latin typeface="Arial" charset="0"/>
              </a:rPr>
              <a:t>ridges</a:t>
            </a:r>
            <a:r>
              <a:rPr lang="ja-JP" altLang="en-US">
                <a:latin typeface="Arial" charset="0"/>
              </a:rPr>
              <a:t>”</a:t>
            </a:r>
            <a:r>
              <a:rPr lang="en-US">
                <a:latin typeface="Arial" charset="0"/>
              </a:rPr>
              <a:t> down to single pixel width</a:t>
            </a:r>
          </a:p>
          <a:p>
            <a:pPr marL="533400" indent="-533400">
              <a:buFontTx/>
              <a:buAutoNum type="arabicPeriod"/>
            </a:pPr>
            <a:r>
              <a:rPr lang="en-US">
                <a:latin typeface="Arial" charset="0"/>
              </a:rPr>
              <a:t>Linking of edge points</a:t>
            </a:r>
          </a:p>
        </p:txBody>
      </p:sp>
      <p:sp>
        <p:nvSpPr>
          <p:cNvPr id="235524" name="Text Box 4"/>
          <p:cNvSpPr txBox="1">
            <a:spLocks noChangeArrowheads="1"/>
          </p:cNvSpPr>
          <p:nvPr/>
        </p:nvSpPr>
        <p:spPr bwMode="auto">
          <a:xfrm>
            <a:off x="8229601" y="6553200"/>
            <a:ext cx="23415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D. Lowe, L. Fei-Fei</a:t>
            </a:r>
          </a:p>
        </p:txBody>
      </p:sp>
    </p:spTree>
    <p:extLst>
      <p:ext uri="{BB962C8B-B14F-4D97-AF65-F5344CB8AC3E}">
        <p14:creationId xmlns:p14="http://schemas.microsoft.com/office/powerpoint/2010/main" val="2331785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8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1296989"/>
            <a:ext cx="4818062" cy="4802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6547" name="Text Box 6"/>
          <p:cNvSpPr txBox="1">
            <a:spLocks noChangeArrowheads="1"/>
          </p:cNvSpPr>
          <p:nvPr/>
        </p:nvSpPr>
        <p:spPr bwMode="auto">
          <a:xfrm>
            <a:off x="7315200" y="1295400"/>
            <a:ext cx="3276600" cy="3416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Assume the marked point is an edge point.  Then we construct the tangent to the edge curve (which is normal to the gradient at that point) and use this to predict the next points (here either r or s). </a:t>
            </a:r>
          </a:p>
        </p:txBody>
      </p:sp>
      <p:sp>
        <p:nvSpPr>
          <p:cNvPr id="236548" name="Rectangle 7"/>
          <p:cNvSpPr>
            <a:spLocks noGrp="1" noChangeArrowheads="1"/>
          </p:cNvSpPr>
          <p:nvPr>
            <p:ph type="title"/>
          </p:nvPr>
        </p:nvSpPr>
        <p:spPr/>
        <p:txBody>
          <a:bodyPr/>
          <a:lstStyle/>
          <a:p>
            <a:r>
              <a:rPr lang="en-US">
                <a:latin typeface="Arial" charset="0"/>
              </a:rPr>
              <a:t>Edge linking</a:t>
            </a:r>
          </a:p>
        </p:txBody>
      </p:sp>
      <p:sp>
        <p:nvSpPr>
          <p:cNvPr id="236549" name="Text Box 9"/>
          <p:cNvSpPr txBox="1">
            <a:spLocks noChangeArrowheads="1"/>
          </p:cNvSpPr>
          <p:nvPr/>
        </p:nvSpPr>
        <p:spPr bwMode="auto">
          <a:xfrm>
            <a:off x="1614488" y="6553200"/>
            <a:ext cx="16621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D. Forsyth</a:t>
            </a:r>
          </a:p>
        </p:txBody>
      </p:sp>
    </p:spTree>
    <p:extLst>
      <p:ext uri="{BB962C8B-B14F-4D97-AF65-F5344CB8AC3E}">
        <p14:creationId xmlns:p14="http://schemas.microsoft.com/office/powerpoint/2010/main" val="1643723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923F-945C-440F-981B-A73552602A33}"/>
              </a:ext>
            </a:extLst>
          </p:cNvPr>
          <p:cNvSpPr>
            <a:spLocks noGrp="1"/>
          </p:cNvSpPr>
          <p:nvPr>
            <p:ph type="title"/>
          </p:nvPr>
        </p:nvSpPr>
        <p:spPr/>
        <p:txBody>
          <a:bodyPr/>
          <a:lstStyle/>
          <a:p>
            <a:r>
              <a:rPr lang="en-US" dirty="0"/>
              <a:t>Color Vision in Animals</a:t>
            </a:r>
          </a:p>
        </p:txBody>
      </p:sp>
      <p:pic>
        <p:nvPicPr>
          <p:cNvPr id="4" name="Picture 3">
            <a:extLst>
              <a:ext uri="{FF2B5EF4-FFF2-40B4-BE49-F238E27FC236}">
                <a16:creationId xmlns:a16="http://schemas.microsoft.com/office/drawing/2014/main" id="{97F5A000-34A4-4CAD-854D-4C0E55A1D34F}"/>
              </a:ext>
            </a:extLst>
          </p:cNvPr>
          <p:cNvPicPr>
            <a:picLocks noChangeAspect="1"/>
          </p:cNvPicPr>
          <p:nvPr/>
        </p:nvPicPr>
        <p:blipFill>
          <a:blip r:embed="rId2"/>
          <a:stretch>
            <a:fillRect/>
          </a:stretch>
        </p:blipFill>
        <p:spPr>
          <a:xfrm>
            <a:off x="1143000" y="2209800"/>
            <a:ext cx="4656909" cy="3342529"/>
          </a:xfrm>
          <a:prstGeom prst="rect">
            <a:avLst/>
          </a:prstGeom>
        </p:spPr>
      </p:pic>
      <p:sp>
        <p:nvSpPr>
          <p:cNvPr id="5" name="TextBox 4">
            <a:extLst>
              <a:ext uri="{FF2B5EF4-FFF2-40B4-BE49-F238E27FC236}">
                <a16:creationId xmlns:a16="http://schemas.microsoft.com/office/drawing/2014/main" id="{0BECC3BF-6F0E-41EB-9262-262633957FB7}"/>
              </a:ext>
            </a:extLst>
          </p:cNvPr>
          <p:cNvSpPr txBox="1"/>
          <p:nvPr/>
        </p:nvSpPr>
        <p:spPr>
          <a:xfrm>
            <a:off x="1219200" y="1501914"/>
            <a:ext cx="4571518" cy="707886"/>
          </a:xfrm>
          <a:prstGeom prst="rect">
            <a:avLst/>
          </a:prstGeom>
          <a:noFill/>
        </p:spPr>
        <p:txBody>
          <a:bodyPr wrap="square" rtlCol="0">
            <a:spAutoFit/>
          </a:bodyPr>
          <a:lstStyle/>
          <a:p>
            <a:r>
              <a:rPr lang="en-US" sz="2000" dirty="0"/>
              <a:t>Birds have four types of cones: can see ultraviolet light</a:t>
            </a:r>
          </a:p>
        </p:txBody>
      </p:sp>
      <p:pic>
        <p:nvPicPr>
          <p:cNvPr id="6" name="Picture 5">
            <a:extLst>
              <a:ext uri="{FF2B5EF4-FFF2-40B4-BE49-F238E27FC236}">
                <a16:creationId xmlns:a16="http://schemas.microsoft.com/office/drawing/2014/main" id="{4132D308-F27F-4751-A378-128CECAF51D5}"/>
              </a:ext>
            </a:extLst>
          </p:cNvPr>
          <p:cNvPicPr>
            <a:picLocks noChangeAspect="1"/>
          </p:cNvPicPr>
          <p:nvPr/>
        </p:nvPicPr>
        <p:blipFill>
          <a:blip r:embed="rId3"/>
          <a:stretch>
            <a:fillRect/>
          </a:stretch>
        </p:blipFill>
        <p:spPr>
          <a:xfrm>
            <a:off x="6072052" y="2324391"/>
            <a:ext cx="3809999" cy="2291953"/>
          </a:xfrm>
          <a:prstGeom prst="rect">
            <a:avLst/>
          </a:prstGeom>
        </p:spPr>
      </p:pic>
      <p:sp>
        <p:nvSpPr>
          <p:cNvPr id="7" name="TextBox 6">
            <a:extLst>
              <a:ext uri="{FF2B5EF4-FFF2-40B4-BE49-F238E27FC236}">
                <a16:creationId xmlns:a16="http://schemas.microsoft.com/office/drawing/2014/main" id="{2979261A-2028-48F4-8BAD-33F334C2690D}"/>
              </a:ext>
            </a:extLst>
          </p:cNvPr>
          <p:cNvSpPr txBox="1"/>
          <p:nvPr/>
        </p:nvSpPr>
        <p:spPr>
          <a:xfrm>
            <a:off x="6072052" y="1501914"/>
            <a:ext cx="4647717" cy="830997"/>
          </a:xfrm>
          <a:prstGeom prst="rect">
            <a:avLst/>
          </a:prstGeom>
          <a:noFill/>
        </p:spPr>
        <p:txBody>
          <a:bodyPr wrap="square" rtlCol="0">
            <a:spAutoFit/>
          </a:bodyPr>
          <a:lstStyle/>
          <a:p>
            <a:r>
              <a:rPr lang="en-US" dirty="0"/>
              <a:t>Some flowers have “Nectar Guides” visible under UV light</a:t>
            </a:r>
          </a:p>
        </p:txBody>
      </p:sp>
      <p:sp>
        <p:nvSpPr>
          <p:cNvPr id="8" name="TextBox 7">
            <a:extLst>
              <a:ext uri="{FF2B5EF4-FFF2-40B4-BE49-F238E27FC236}">
                <a16:creationId xmlns:a16="http://schemas.microsoft.com/office/drawing/2014/main" id="{B549F4AA-A0B1-4B3A-A72D-331BCB9913EC}"/>
              </a:ext>
            </a:extLst>
          </p:cNvPr>
          <p:cNvSpPr txBox="1"/>
          <p:nvPr/>
        </p:nvSpPr>
        <p:spPr>
          <a:xfrm>
            <a:off x="6480113" y="4616344"/>
            <a:ext cx="1311065" cy="369332"/>
          </a:xfrm>
          <a:prstGeom prst="rect">
            <a:avLst/>
          </a:prstGeom>
          <a:noFill/>
        </p:spPr>
        <p:txBody>
          <a:bodyPr wrap="none" rtlCol="0">
            <a:spAutoFit/>
          </a:bodyPr>
          <a:lstStyle/>
          <a:p>
            <a:r>
              <a:rPr lang="en-US" dirty="0"/>
              <a:t>Visible Light</a:t>
            </a:r>
          </a:p>
        </p:txBody>
      </p:sp>
      <p:sp>
        <p:nvSpPr>
          <p:cNvPr id="9" name="TextBox 8">
            <a:extLst>
              <a:ext uri="{FF2B5EF4-FFF2-40B4-BE49-F238E27FC236}">
                <a16:creationId xmlns:a16="http://schemas.microsoft.com/office/drawing/2014/main" id="{E5F04CDC-4F2B-4ACE-9F4E-A76693A75D5B}"/>
              </a:ext>
            </a:extLst>
          </p:cNvPr>
          <p:cNvSpPr txBox="1"/>
          <p:nvPr/>
        </p:nvSpPr>
        <p:spPr>
          <a:xfrm>
            <a:off x="8471382" y="4616344"/>
            <a:ext cx="927946" cy="369332"/>
          </a:xfrm>
          <a:prstGeom prst="rect">
            <a:avLst/>
          </a:prstGeom>
          <a:noFill/>
        </p:spPr>
        <p:txBody>
          <a:bodyPr wrap="none" rtlCol="0">
            <a:spAutoFit/>
          </a:bodyPr>
          <a:lstStyle/>
          <a:p>
            <a:r>
              <a:rPr lang="en-US" dirty="0"/>
              <a:t>UV light</a:t>
            </a:r>
          </a:p>
        </p:txBody>
      </p:sp>
      <p:sp>
        <p:nvSpPr>
          <p:cNvPr id="10" name="TextBox 9">
            <a:extLst>
              <a:ext uri="{FF2B5EF4-FFF2-40B4-BE49-F238E27FC236}">
                <a16:creationId xmlns:a16="http://schemas.microsoft.com/office/drawing/2014/main" id="{45127A91-51F9-43D4-82E8-981D38C76220}"/>
              </a:ext>
            </a:extLst>
          </p:cNvPr>
          <p:cNvSpPr txBox="1"/>
          <p:nvPr/>
        </p:nvSpPr>
        <p:spPr>
          <a:xfrm>
            <a:off x="2838795" y="5877070"/>
            <a:ext cx="5752409" cy="369332"/>
          </a:xfrm>
          <a:prstGeom prst="rect">
            <a:avLst/>
          </a:prstGeom>
          <a:noFill/>
        </p:spPr>
        <p:txBody>
          <a:bodyPr wrap="none" rtlCol="0">
            <a:spAutoFit/>
          </a:bodyPr>
          <a:lstStyle/>
          <a:p>
            <a:r>
              <a:rPr lang="en-US" dirty="0"/>
              <a:t>Human cones also sensitive to UV light! But blocked by lens</a:t>
            </a:r>
          </a:p>
        </p:txBody>
      </p:sp>
    </p:spTree>
    <p:extLst>
      <p:ext uri="{BB962C8B-B14F-4D97-AF65-F5344CB8AC3E}">
        <p14:creationId xmlns:p14="http://schemas.microsoft.com/office/powerpoint/2010/main" val="35528615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latin typeface="Arial" charset="0"/>
              </a:rPr>
              <a:t>Canny edge detector</a:t>
            </a:r>
          </a:p>
        </p:txBody>
      </p:sp>
      <p:sp>
        <p:nvSpPr>
          <p:cNvPr id="1102851" name="Rectangle 3"/>
          <p:cNvSpPr>
            <a:spLocks noGrp="1" noChangeArrowheads="1"/>
          </p:cNvSpPr>
          <p:nvPr>
            <p:ph type="body" idx="1"/>
          </p:nvPr>
        </p:nvSpPr>
        <p:spPr/>
        <p:txBody>
          <a:bodyPr/>
          <a:lstStyle/>
          <a:p>
            <a:pPr marL="533400" indent="-533400">
              <a:buFontTx/>
              <a:buAutoNum type="arabicPeriod"/>
            </a:pPr>
            <a:r>
              <a:rPr lang="en-US">
                <a:latin typeface="Arial" charset="0"/>
              </a:rPr>
              <a:t>Filter image with derivative of Gaussian </a:t>
            </a:r>
          </a:p>
          <a:p>
            <a:pPr marL="533400" indent="-533400">
              <a:buFontTx/>
              <a:buAutoNum type="arabicPeriod"/>
            </a:pPr>
            <a:r>
              <a:rPr lang="en-US">
                <a:latin typeface="Arial" charset="0"/>
              </a:rPr>
              <a:t>Find magnitude and orientation of gradient</a:t>
            </a:r>
          </a:p>
          <a:p>
            <a:pPr marL="533400" indent="-533400">
              <a:buFontTx/>
              <a:buAutoNum type="arabicPeriod"/>
            </a:pPr>
            <a:r>
              <a:rPr lang="en-US">
                <a:latin typeface="Arial" charset="0"/>
              </a:rPr>
              <a:t>Non-maximum suppression</a:t>
            </a:r>
          </a:p>
          <a:p>
            <a:pPr marL="838200" lvl="1" indent="-381000"/>
            <a:r>
              <a:rPr lang="en-US">
                <a:latin typeface="Arial" charset="0"/>
              </a:rPr>
              <a:t>Thin multi-pixel wide </a:t>
            </a:r>
            <a:r>
              <a:rPr lang="ja-JP" altLang="en-US">
                <a:latin typeface="Arial" charset="0"/>
              </a:rPr>
              <a:t>“</a:t>
            </a:r>
            <a:r>
              <a:rPr lang="en-US">
                <a:latin typeface="Arial" charset="0"/>
              </a:rPr>
              <a:t>ridges</a:t>
            </a:r>
            <a:r>
              <a:rPr lang="ja-JP" altLang="en-US">
                <a:latin typeface="Arial" charset="0"/>
              </a:rPr>
              <a:t>”</a:t>
            </a:r>
            <a:r>
              <a:rPr lang="en-US">
                <a:latin typeface="Arial" charset="0"/>
              </a:rPr>
              <a:t> down to single pixel width</a:t>
            </a:r>
          </a:p>
          <a:p>
            <a:pPr marL="533400" indent="-533400">
              <a:buFontTx/>
              <a:buAutoNum type="arabicPeriod"/>
            </a:pPr>
            <a:r>
              <a:rPr lang="en-US">
                <a:latin typeface="Arial" charset="0"/>
              </a:rPr>
              <a:t>Linking of edge points</a:t>
            </a:r>
          </a:p>
          <a:p>
            <a:pPr marL="838200" lvl="1" indent="-381000"/>
            <a:r>
              <a:rPr lang="en-US">
                <a:latin typeface="Arial" charset="0"/>
              </a:rPr>
              <a:t>Hysteresis thresholding: use a higher threshold to start edge curves and a lower threshold to continue them</a:t>
            </a:r>
            <a:endParaRPr lang="en-US" b="1">
              <a:latin typeface="Arial" charset="0"/>
            </a:endParaRPr>
          </a:p>
          <a:p>
            <a:pPr marL="1257300" lvl="2" indent="-342900"/>
            <a:endParaRPr lang="en-US">
              <a:latin typeface="Arial" charset="0"/>
            </a:endParaRPr>
          </a:p>
        </p:txBody>
      </p:sp>
      <p:sp>
        <p:nvSpPr>
          <p:cNvPr id="237572" name="Text Box 4"/>
          <p:cNvSpPr txBox="1">
            <a:spLocks noChangeArrowheads="1"/>
          </p:cNvSpPr>
          <p:nvPr/>
        </p:nvSpPr>
        <p:spPr bwMode="auto">
          <a:xfrm>
            <a:off x="8229601" y="6553200"/>
            <a:ext cx="23415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D. Lowe, L. Fei-Fei</a:t>
            </a:r>
          </a:p>
        </p:txBody>
      </p:sp>
    </p:spTree>
    <p:extLst>
      <p:ext uri="{BB962C8B-B14F-4D97-AF65-F5344CB8AC3E}">
        <p14:creationId xmlns:p14="http://schemas.microsoft.com/office/powerpoint/2010/main" val="439779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8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2116138" y="0"/>
            <a:ext cx="7772400" cy="1143000"/>
          </a:xfrm>
        </p:spPr>
        <p:txBody>
          <a:bodyPr/>
          <a:lstStyle/>
          <a:p>
            <a:r>
              <a:rPr lang="en-US">
                <a:latin typeface="Arial" charset="0"/>
              </a:rPr>
              <a:t>Hysteresis thresholding</a:t>
            </a:r>
          </a:p>
        </p:txBody>
      </p:sp>
      <p:sp>
        <p:nvSpPr>
          <p:cNvPr id="238595" name="Rectangle 3"/>
          <p:cNvSpPr>
            <a:spLocks noGrp="1" noChangeArrowheads="1"/>
          </p:cNvSpPr>
          <p:nvPr>
            <p:ph idx="1"/>
          </p:nvPr>
        </p:nvSpPr>
        <p:spPr>
          <a:xfrm>
            <a:off x="2225675" y="1201738"/>
            <a:ext cx="7772400" cy="4114800"/>
          </a:xfrm>
        </p:spPr>
        <p:txBody>
          <a:bodyPr/>
          <a:lstStyle/>
          <a:p>
            <a:pPr>
              <a:buFontTx/>
              <a:buChar char="•"/>
            </a:pPr>
            <a:r>
              <a:rPr lang="en-US">
                <a:latin typeface="Arial" charset="0"/>
              </a:rPr>
              <a:t>Use a high threshold to start edge curves and a low threshold to continue them</a:t>
            </a:r>
            <a:endParaRPr lang="en-US" b="1">
              <a:latin typeface="Arial" charset="0"/>
            </a:endParaRPr>
          </a:p>
          <a:p>
            <a:pPr lvl="1"/>
            <a:r>
              <a:rPr lang="en-US">
                <a:latin typeface="Arial" charset="0"/>
              </a:rPr>
              <a:t>Reduces </a:t>
            </a:r>
            <a:r>
              <a:rPr lang="en-US" i="1">
                <a:latin typeface="Arial" charset="0"/>
              </a:rPr>
              <a:t>drop-outs</a:t>
            </a:r>
            <a:endParaRPr lang="en-US" b="1" i="1">
              <a:latin typeface="Arial" charset="0"/>
            </a:endParaRPr>
          </a:p>
        </p:txBody>
      </p:sp>
      <p:sp>
        <p:nvSpPr>
          <p:cNvPr id="238596" name="Freeform 4"/>
          <p:cNvSpPr>
            <a:spLocks/>
          </p:cNvSpPr>
          <p:nvPr/>
        </p:nvSpPr>
        <p:spPr bwMode="auto">
          <a:xfrm>
            <a:off x="1835150" y="3960813"/>
            <a:ext cx="2743200" cy="774700"/>
          </a:xfrm>
          <a:custGeom>
            <a:avLst/>
            <a:gdLst>
              <a:gd name="T0" fmla="*/ 2147483647 w 1728"/>
              <a:gd name="T1" fmla="*/ 2147483647 h 488"/>
              <a:gd name="T2" fmla="*/ 2147483647 w 1728"/>
              <a:gd name="T3" fmla="*/ 2147483647 h 488"/>
              <a:gd name="T4" fmla="*/ 2147483647 w 1728"/>
              <a:gd name="T5" fmla="*/ 2147483647 h 488"/>
              <a:gd name="T6" fmla="*/ 2147483647 w 1728"/>
              <a:gd name="T7" fmla="*/ 2147483647 h 488"/>
              <a:gd name="T8" fmla="*/ 2147483647 w 1728"/>
              <a:gd name="T9" fmla="*/ 2147483647 h 488"/>
              <a:gd name="T10" fmla="*/ 0 60000 65536"/>
              <a:gd name="T11" fmla="*/ 0 60000 65536"/>
              <a:gd name="T12" fmla="*/ 0 60000 65536"/>
              <a:gd name="T13" fmla="*/ 0 60000 65536"/>
              <a:gd name="T14" fmla="*/ 0 60000 65536"/>
              <a:gd name="T15" fmla="*/ 0 w 1728"/>
              <a:gd name="T16" fmla="*/ 0 h 488"/>
              <a:gd name="T17" fmla="*/ 1728 w 1728"/>
              <a:gd name="T18" fmla="*/ 488 h 488"/>
            </a:gdLst>
            <a:ahLst/>
            <a:cxnLst>
              <a:cxn ang="T10">
                <a:pos x="T0" y="T1"/>
              </a:cxn>
              <a:cxn ang="T11">
                <a:pos x="T2" y="T3"/>
              </a:cxn>
              <a:cxn ang="T12">
                <a:pos x="T4" y="T5"/>
              </a:cxn>
              <a:cxn ang="T13">
                <a:pos x="T6" y="T7"/>
              </a:cxn>
              <a:cxn ang="T14">
                <a:pos x="T8" y="T9"/>
              </a:cxn>
            </a:cxnLst>
            <a:rect l="T15" t="T16" r="T17" b="T18"/>
            <a:pathLst>
              <a:path w="1728" h="488">
                <a:moveTo>
                  <a:pt x="96" y="464"/>
                </a:moveTo>
                <a:cubicBezTo>
                  <a:pt x="48" y="476"/>
                  <a:pt x="0" y="488"/>
                  <a:pt x="96" y="416"/>
                </a:cubicBezTo>
                <a:cubicBezTo>
                  <a:pt x="192" y="344"/>
                  <a:pt x="488" y="64"/>
                  <a:pt x="672" y="32"/>
                </a:cubicBezTo>
                <a:cubicBezTo>
                  <a:pt x="856" y="0"/>
                  <a:pt x="1024" y="184"/>
                  <a:pt x="1200" y="224"/>
                </a:cubicBezTo>
                <a:cubicBezTo>
                  <a:pt x="1376" y="264"/>
                  <a:pt x="1552" y="268"/>
                  <a:pt x="1728" y="272"/>
                </a:cubicBezTo>
              </a:path>
            </a:pathLst>
          </a:custGeom>
          <a:noFill/>
          <a:ln w="762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solidFill>
                <a:srgbClr val="000000"/>
              </a:solidFill>
              <a:latin typeface="Arial" charset="0"/>
              <a:ea typeface="ＭＳ Ｐゴシック" charset="0"/>
              <a:cs typeface="Arial" charset="0"/>
            </a:endParaRPr>
          </a:p>
        </p:txBody>
      </p:sp>
      <p:sp>
        <p:nvSpPr>
          <p:cNvPr id="238597" name="Freeform 5"/>
          <p:cNvSpPr>
            <a:spLocks/>
          </p:cNvSpPr>
          <p:nvPr/>
        </p:nvSpPr>
        <p:spPr bwMode="auto">
          <a:xfrm>
            <a:off x="4502150" y="3998913"/>
            <a:ext cx="2590800" cy="698500"/>
          </a:xfrm>
          <a:custGeom>
            <a:avLst/>
            <a:gdLst>
              <a:gd name="T0" fmla="*/ 0 w 1632"/>
              <a:gd name="T1" fmla="*/ 2147483647 h 440"/>
              <a:gd name="T2" fmla="*/ 2147483647 w 1632"/>
              <a:gd name="T3" fmla="*/ 2147483647 h 440"/>
              <a:gd name="T4" fmla="*/ 2147483647 w 1632"/>
              <a:gd name="T5" fmla="*/ 2147483647 h 440"/>
              <a:gd name="T6" fmla="*/ 2147483647 w 1632"/>
              <a:gd name="T7" fmla="*/ 2147483647 h 440"/>
              <a:gd name="T8" fmla="*/ 2147483647 w 1632"/>
              <a:gd name="T9" fmla="*/ 2147483647 h 440"/>
              <a:gd name="T10" fmla="*/ 0 60000 65536"/>
              <a:gd name="T11" fmla="*/ 0 60000 65536"/>
              <a:gd name="T12" fmla="*/ 0 60000 65536"/>
              <a:gd name="T13" fmla="*/ 0 60000 65536"/>
              <a:gd name="T14" fmla="*/ 0 60000 65536"/>
              <a:gd name="T15" fmla="*/ 0 w 1632"/>
              <a:gd name="T16" fmla="*/ 0 h 440"/>
              <a:gd name="T17" fmla="*/ 1632 w 1632"/>
              <a:gd name="T18" fmla="*/ 440 h 440"/>
            </a:gdLst>
            <a:ahLst/>
            <a:cxnLst>
              <a:cxn ang="T10">
                <a:pos x="T0" y="T1"/>
              </a:cxn>
              <a:cxn ang="T11">
                <a:pos x="T2" y="T3"/>
              </a:cxn>
              <a:cxn ang="T12">
                <a:pos x="T4" y="T5"/>
              </a:cxn>
              <a:cxn ang="T13">
                <a:pos x="T6" y="T7"/>
              </a:cxn>
              <a:cxn ang="T14">
                <a:pos x="T8" y="T9"/>
              </a:cxn>
            </a:cxnLst>
            <a:rect l="T15" t="T16" r="T17" b="T18"/>
            <a:pathLst>
              <a:path w="1632" h="440">
                <a:moveTo>
                  <a:pt x="0" y="248"/>
                </a:moveTo>
                <a:cubicBezTo>
                  <a:pt x="72" y="268"/>
                  <a:pt x="144" y="288"/>
                  <a:pt x="288" y="248"/>
                </a:cubicBezTo>
                <a:cubicBezTo>
                  <a:pt x="432" y="208"/>
                  <a:pt x="664" y="0"/>
                  <a:pt x="864" y="8"/>
                </a:cubicBezTo>
                <a:cubicBezTo>
                  <a:pt x="1064" y="16"/>
                  <a:pt x="1360" y="224"/>
                  <a:pt x="1488" y="296"/>
                </a:cubicBezTo>
                <a:cubicBezTo>
                  <a:pt x="1616" y="368"/>
                  <a:pt x="1624" y="404"/>
                  <a:pt x="1632" y="440"/>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solidFill>
                <a:srgbClr val="000000"/>
              </a:solidFill>
              <a:latin typeface="Arial" charset="0"/>
              <a:ea typeface="ＭＳ Ｐゴシック" charset="0"/>
              <a:cs typeface="Arial" charset="0"/>
            </a:endParaRPr>
          </a:p>
        </p:txBody>
      </p:sp>
      <p:sp>
        <p:nvSpPr>
          <p:cNvPr id="238598" name="Freeform 6"/>
          <p:cNvSpPr>
            <a:spLocks/>
          </p:cNvSpPr>
          <p:nvPr/>
        </p:nvSpPr>
        <p:spPr bwMode="auto">
          <a:xfrm>
            <a:off x="6991350" y="4697413"/>
            <a:ext cx="711200" cy="609600"/>
          </a:xfrm>
          <a:custGeom>
            <a:avLst/>
            <a:gdLst>
              <a:gd name="T0" fmla="*/ 2147483647 w 448"/>
              <a:gd name="T1" fmla="*/ 0 h 384"/>
              <a:gd name="T2" fmla="*/ 2147483647 w 448"/>
              <a:gd name="T3" fmla="*/ 2147483647 h 384"/>
              <a:gd name="T4" fmla="*/ 2147483647 w 448"/>
              <a:gd name="T5" fmla="*/ 2147483647 h 384"/>
              <a:gd name="T6" fmla="*/ 0 60000 65536"/>
              <a:gd name="T7" fmla="*/ 0 60000 65536"/>
              <a:gd name="T8" fmla="*/ 0 60000 65536"/>
              <a:gd name="T9" fmla="*/ 0 w 448"/>
              <a:gd name="T10" fmla="*/ 0 h 384"/>
              <a:gd name="T11" fmla="*/ 448 w 448"/>
              <a:gd name="T12" fmla="*/ 384 h 384"/>
            </a:gdLst>
            <a:ahLst/>
            <a:cxnLst>
              <a:cxn ang="T6">
                <a:pos x="T0" y="T1"/>
              </a:cxn>
              <a:cxn ang="T7">
                <a:pos x="T2" y="T3"/>
              </a:cxn>
              <a:cxn ang="T8">
                <a:pos x="T4" y="T5"/>
              </a:cxn>
            </a:cxnLst>
            <a:rect l="T9" t="T10" r="T11" b="T12"/>
            <a:pathLst>
              <a:path w="448" h="384">
                <a:moveTo>
                  <a:pt x="64" y="0"/>
                </a:moveTo>
                <a:cubicBezTo>
                  <a:pt x="32" y="88"/>
                  <a:pt x="0" y="176"/>
                  <a:pt x="64" y="240"/>
                </a:cubicBezTo>
                <a:cubicBezTo>
                  <a:pt x="128" y="304"/>
                  <a:pt x="288" y="344"/>
                  <a:pt x="448" y="384"/>
                </a:cubicBezTo>
              </a:path>
            </a:pathLst>
          </a:custGeom>
          <a:noFill/>
          <a:ln w="571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solidFill>
                <a:srgbClr val="000000"/>
              </a:solidFill>
              <a:latin typeface="Arial" charset="0"/>
              <a:ea typeface="ＭＳ Ｐゴシック" charset="0"/>
              <a:cs typeface="Arial" charset="0"/>
            </a:endParaRPr>
          </a:p>
        </p:txBody>
      </p:sp>
      <p:sp>
        <p:nvSpPr>
          <p:cNvPr id="238599" name="Freeform 7"/>
          <p:cNvSpPr>
            <a:spLocks/>
          </p:cNvSpPr>
          <p:nvPr/>
        </p:nvSpPr>
        <p:spPr bwMode="auto">
          <a:xfrm>
            <a:off x="7702550" y="4545013"/>
            <a:ext cx="2286000" cy="965200"/>
          </a:xfrm>
          <a:custGeom>
            <a:avLst/>
            <a:gdLst>
              <a:gd name="T0" fmla="*/ 0 w 1440"/>
              <a:gd name="T1" fmla="*/ 2147483647 h 608"/>
              <a:gd name="T2" fmla="*/ 2147483647 w 1440"/>
              <a:gd name="T3" fmla="*/ 2147483647 h 608"/>
              <a:gd name="T4" fmla="*/ 2147483647 w 1440"/>
              <a:gd name="T5" fmla="*/ 2147483647 h 608"/>
              <a:gd name="T6" fmla="*/ 2147483647 w 1440"/>
              <a:gd name="T7" fmla="*/ 2147483647 h 608"/>
              <a:gd name="T8" fmla="*/ 2147483647 w 1440"/>
              <a:gd name="T9" fmla="*/ 0 h 608"/>
              <a:gd name="T10" fmla="*/ 0 60000 65536"/>
              <a:gd name="T11" fmla="*/ 0 60000 65536"/>
              <a:gd name="T12" fmla="*/ 0 60000 65536"/>
              <a:gd name="T13" fmla="*/ 0 60000 65536"/>
              <a:gd name="T14" fmla="*/ 0 60000 65536"/>
              <a:gd name="T15" fmla="*/ 0 w 1440"/>
              <a:gd name="T16" fmla="*/ 0 h 608"/>
              <a:gd name="T17" fmla="*/ 1440 w 1440"/>
              <a:gd name="T18" fmla="*/ 608 h 608"/>
            </a:gdLst>
            <a:ahLst/>
            <a:cxnLst>
              <a:cxn ang="T10">
                <a:pos x="T0" y="T1"/>
              </a:cxn>
              <a:cxn ang="T11">
                <a:pos x="T2" y="T3"/>
              </a:cxn>
              <a:cxn ang="T12">
                <a:pos x="T4" y="T5"/>
              </a:cxn>
              <a:cxn ang="T13">
                <a:pos x="T6" y="T7"/>
              </a:cxn>
              <a:cxn ang="T14">
                <a:pos x="T8" y="T9"/>
              </a:cxn>
            </a:cxnLst>
            <a:rect l="T15" t="T16" r="T17" b="T18"/>
            <a:pathLst>
              <a:path w="1440" h="608">
                <a:moveTo>
                  <a:pt x="0" y="480"/>
                </a:moveTo>
                <a:cubicBezTo>
                  <a:pt x="24" y="496"/>
                  <a:pt x="48" y="512"/>
                  <a:pt x="144" y="528"/>
                </a:cubicBezTo>
                <a:cubicBezTo>
                  <a:pt x="240" y="544"/>
                  <a:pt x="408" y="608"/>
                  <a:pt x="576" y="576"/>
                </a:cubicBezTo>
                <a:cubicBezTo>
                  <a:pt x="744" y="544"/>
                  <a:pt x="1008" y="432"/>
                  <a:pt x="1152" y="336"/>
                </a:cubicBezTo>
                <a:cubicBezTo>
                  <a:pt x="1296" y="240"/>
                  <a:pt x="1368" y="120"/>
                  <a:pt x="1440" y="0"/>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solidFill>
                <a:srgbClr val="000000"/>
              </a:solidFill>
              <a:latin typeface="Arial" charset="0"/>
              <a:ea typeface="ＭＳ Ｐゴシック" charset="0"/>
              <a:cs typeface="Arial" charset="0"/>
            </a:endParaRPr>
          </a:p>
        </p:txBody>
      </p:sp>
      <p:sp>
        <p:nvSpPr>
          <p:cNvPr id="238600" name="Text Box 8"/>
          <p:cNvSpPr txBox="1">
            <a:spLocks noChangeArrowheads="1"/>
          </p:cNvSpPr>
          <p:nvPr/>
        </p:nvSpPr>
        <p:spPr bwMode="auto">
          <a:xfrm>
            <a:off x="8991601" y="6491289"/>
            <a:ext cx="197961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spcBef>
                <a:spcPct val="50000"/>
              </a:spcBef>
            </a:pPr>
            <a:r>
              <a:rPr lang="en-US" sz="1400">
                <a:solidFill>
                  <a:srgbClr val="000000"/>
                </a:solidFill>
                <a:latin typeface="Arial" charset="0"/>
                <a:cs typeface="Arial" charset="0"/>
              </a:rPr>
              <a:t>Source: S. Seitz</a:t>
            </a:r>
          </a:p>
        </p:txBody>
      </p:sp>
    </p:spTree>
    <p:extLst>
      <p:ext uri="{BB962C8B-B14F-4D97-AF65-F5344CB8AC3E}">
        <p14:creationId xmlns:p14="http://schemas.microsoft.com/office/powerpoint/2010/main" val="21238029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latin typeface="Arial" charset="0"/>
              </a:rPr>
              <a:t>Hysteresis thresholding</a:t>
            </a:r>
          </a:p>
        </p:txBody>
      </p:sp>
      <p:pic>
        <p:nvPicPr>
          <p:cNvPr id="2396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91100" y="647700"/>
            <a:ext cx="22098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9620" name="Text Box 9"/>
          <p:cNvSpPr txBox="1">
            <a:spLocks noChangeArrowheads="1"/>
          </p:cNvSpPr>
          <p:nvPr/>
        </p:nvSpPr>
        <p:spPr bwMode="auto">
          <a:xfrm>
            <a:off x="5319714" y="3200401"/>
            <a:ext cx="176688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solidFill>
                  <a:srgbClr val="000000"/>
                </a:solidFill>
                <a:latin typeface="Arial" charset="0"/>
                <a:cs typeface="Arial" charset="0"/>
              </a:rPr>
              <a:t>original image</a:t>
            </a:r>
          </a:p>
        </p:txBody>
      </p:sp>
      <p:grpSp>
        <p:nvGrpSpPr>
          <p:cNvPr id="2" name="Group 14"/>
          <p:cNvGrpSpPr>
            <a:grpSpLocks/>
          </p:cNvGrpSpPr>
          <p:nvPr/>
        </p:nvGrpSpPr>
        <p:grpSpPr bwMode="auto">
          <a:xfrm>
            <a:off x="1752600" y="3829051"/>
            <a:ext cx="2592388" cy="2740025"/>
            <a:chOff x="144" y="2412"/>
            <a:chExt cx="1633" cy="1726"/>
          </a:xfrm>
        </p:grpSpPr>
        <p:pic>
          <p:nvPicPr>
            <p:cNvPr id="23962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43" y="2213"/>
              <a:ext cx="1236" cy="1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9630" name="Text Box 10"/>
            <p:cNvSpPr txBox="1">
              <a:spLocks noChangeArrowheads="1"/>
            </p:cNvSpPr>
            <p:nvPr/>
          </p:nvSpPr>
          <p:spPr bwMode="auto">
            <a:xfrm>
              <a:off x="438" y="3696"/>
              <a:ext cx="1146" cy="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2000">
                  <a:solidFill>
                    <a:srgbClr val="000000"/>
                  </a:solidFill>
                  <a:latin typeface="Arial" charset="0"/>
                  <a:cs typeface="Arial" charset="0"/>
                </a:rPr>
                <a:t>high threshold</a:t>
              </a:r>
            </a:p>
            <a:p>
              <a:pPr algn="ctr"/>
              <a:r>
                <a:rPr lang="en-US" sz="2000">
                  <a:solidFill>
                    <a:srgbClr val="000000"/>
                  </a:solidFill>
                  <a:latin typeface="Arial" charset="0"/>
                  <a:cs typeface="Arial" charset="0"/>
                </a:rPr>
                <a:t>(strong edges)</a:t>
              </a:r>
            </a:p>
          </p:txBody>
        </p:sp>
      </p:grpSp>
      <p:grpSp>
        <p:nvGrpSpPr>
          <p:cNvPr id="3" name="Group 15"/>
          <p:cNvGrpSpPr>
            <a:grpSpLocks/>
          </p:cNvGrpSpPr>
          <p:nvPr/>
        </p:nvGrpSpPr>
        <p:grpSpPr bwMode="auto">
          <a:xfrm>
            <a:off x="4800600" y="3829051"/>
            <a:ext cx="2592388" cy="2740025"/>
            <a:chOff x="2064" y="2412"/>
            <a:chExt cx="1633" cy="1726"/>
          </a:xfrm>
        </p:grpSpPr>
        <p:pic>
          <p:nvPicPr>
            <p:cNvPr id="2396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273" y="2203"/>
              <a:ext cx="1215" cy="1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9628" name="Text Box 11"/>
            <p:cNvSpPr txBox="1">
              <a:spLocks noChangeArrowheads="1"/>
            </p:cNvSpPr>
            <p:nvPr/>
          </p:nvSpPr>
          <p:spPr bwMode="auto">
            <a:xfrm>
              <a:off x="2345" y="3696"/>
              <a:ext cx="1076" cy="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2000">
                  <a:solidFill>
                    <a:srgbClr val="000000"/>
                  </a:solidFill>
                  <a:latin typeface="Arial" charset="0"/>
                  <a:cs typeface="Arial" charset="0"/>
                </a:rPr>
                <a:t>low threshold</a:t>
              </a:r>
            </a:p>
            <a:p>
              <a:pPr algn="ctr"/>
              <a:r>
                <a:rPr lang="en-US" sz="2000">
                  <a:solidFill>
                    <a:srgbClr val="000000"/>
                  </a:solidFill>
                  <a:latin typeface="Arial" charset="0"/>
                  <a:cs typeface="Arial" charset="0"/>
                </a:rPr>
                <a:t>(weak edges)</a:t>
              </a:r>
            </a:p>
          </p:txBody>
        </p:sp>
      </p:grpSp>
      <p:grpSp>
        <p:nvGrpSpPr>
          <p:cNvPr id="4" name="Group 16"/>
          <p:cNvGrpSpPr>
            <a:grpSpLocks/>
          </p:cNvGrpSpPr>
          <p:nvPr/>
        </p:nvGrpSpPr>
        <p:grpSpPr bwMode="auto">
          <a:xfrm>
            <a:off x="7848600" y="3829051"/>
            <a:ext cx="2590800" cy="2435225"/>
            <a:chOff x="3984" y="2412"/>
            <a:chExt cx="1632" cy="1534"/>
          </a:xfrm>
        </p:grpSpPr>
        <p:pic>
          <p:nvPicPr>
            <p:cNvPr id="23962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98" y="2198"/>
              <a:ext cx="1203" cy="1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9626" name="Text Box 12"/>
            <p:cNvSpPr txBox="1">
              <a:spLocks noChangeArrowheads="1"/>
            </p:cNvSpPr>
            <p:nvPr/>
          </p:nvSpPr>
          <p:spPr bwMode="auto">
            <a:xfrm>
              <a:off x="4043" y="3696"/>
              <a:ext cx="153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2000">
                  <a:solidFill>
                    <a:srgbClr val="000000"/>
                  </a:solidFill>
                  <a:latin typeface="Arial" charset="0"/>
                  <a:cs typeface="Arial" charset="0"/>
                </a:rPr>
                <a:t>hysteresis threshold</a:t>
              </a:r>
            </a:p>
          </p:txBody>
        </p:sp>
      </p:grpSp>
      <p:sp>
        <p:nvSpPr>
          <p:cNvPr id="239624" name="Text Box 13"/>
          <p:cNvSpPr txBox="1">
            <a:spLocks noChangeArrowheads="1"/>
          </p:cNvSpPr>
          <p:nvPr/>
        </p:nvSpPr>
        <p:spPr bwMode="auto">
          <a:xfrm>
            <a:off x="8999538" y="6553200"/>
            <a:ext cx="15922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L. Fei-Fei</a:t>
            </a:r>
          </a:p>
        </p:txBody>
      </p:sp>
    </p:spTree>
    <p:extLst>
      <p:ext uri="{BB962C8B-B14F-4D97-AF65-F5344CB8AC3E}">
        <p14:creationId xmlns:p14="http://schemas.microsoft.com/office/powerpoint/2010/main" val="2106038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2209800" y="76200"/>
            <a:ext cx="8229600" cy="838200"/>
          </a:xfrm>
        </p:spPr>
        <p:txBody>
          <a:bodyPr/>
          <a:lstStyle/>
          <a:p>
            <a:r>
              <a:rPr lang="en-US">
                <a:latin typeface="Arial" charset="0"/>
              </a:rPr>
              <a:t>Effect of </a:t>
            </a:r>
            <a:r>
              <a:rPr lang="en-US">
                <a:latin typeface="Arial" charset="0"/>
                <a:sym typeface="Symbol" charset="0"/>
              </a:rPr>
              <a:t> (</a:t>
            </a:r>
            <a:r>
              <a:rPr lang="en-US">
                <a:latin typeface="Arial" charset="0"/>
              </a:rPr>
              <a:t>Gaussian kernel spread/size)</a:t>
            </a:r>
          </a:p>
        </p:txBody>
      </p:sp>
      <p:pic>
        <p:nvPicPr>
          <p:cNvPr id="240643" name="Picture 4" descr="cln1can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1" y="1385888"/>
            <a:ext cx="2925763" cy="2925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0644" name="Picture 5" descr="cln1ca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3913" y="1371601"/>
            <a:ext cx="2925762" cy="2925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0645" name="Picture 6" descr="cl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1" y="1385888"/>
            <a:ext cx="2925763" cy="2925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0646" name="Text Box 7"/>
              <p:cNvSpPr txBox="1">
                <a:spLocks noChangeArrowheads="1"/>
              </p:cNvSpPr>
              <p:nvPr/>
            </p:nvSpPr>
            <p:spPr bwMode="auto">
              <a:xfrm>
                <a:off x="5017173" y="4363244"/>
                <a:ext cx="2159245" cy="400110"/>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solidFill>
                      <a:srgbClr val="000000"/>
                    </a:solidFill>
                    <a:latin typeface="Arial" charset="0"/>
                    <a:cs typeface="Arial" charset="0"/>
                  </a:rPr>
                  <a:t>Canny with </a:t>
                </a:r>
                <a14:m>
                  <m:oMath xmlns:m="http://schemas.openxmlformats.org/officeDocument/2006/math">
                    <m:r>
                      <a:rPr lang="tr-TR" sz="2000" i="1">
                        <a:solidFill>
                          <a:srgbClr val="000000"/>
                        </a:solidFill>
                        <a:latin typeface="Cambria Math" panose="02040503050406030204" pitchFamily="18" charset="0"/>
                        <a:cs typeface="Arial" charset="0"/>
                      </a:rPr>
                      <m:t>𝜎</m:t>
                    </m:r>
                    <m:r>
                      <a:rPr lang="tr-TR" sz="2000" i="1">
                        <a:solidFill>
                          <a:srgbClr val="000000"/>
                        </a:solidFill>
                        <a:latin typeface="Cambria Math" panose="02040503050406030204" pitchFamily="18" charset="0"/>
                        <a:cs typeface="Arial" charset="0"/>
                      </a:rPr>
                      <m:t>=1</m:t>
                    </m:r>
                  </m:oMath>
                </a14:m>
                <a:endParaRPr lang="en-US" sz="2000" dirty="0">
                  <a:solidFill>
                    <a:srgbClr val="000000"/>
                  </a:solidFill>
                  <a:latin typeface="Arial" charset="0"/>
                  <a:cs typeface="Arial" charset="0"/>
                </a:endParaRPr>
              </a:p>
            </p:txBody>
          </p:sp>
        </mc:Choice>
        <mc:Fallback xmlns="">
          <p:sp>
            <p:nvSpPr>
              <p:cNvPr id="240646" name="Text Box 7"/>
              <p:cNvSpPr txBox="1">
                <a:spLocks noRot="1" noChangeAspect="1" noMove="1" noResize="1" noEditPoints="1" noAdjustHandles="1" noChangeArrowheads="1" noChangeShapeType="1" noTextEdit="1"/>
              </p:cNvSpPr>
              <p:nvPr/>
            </p:nvSpPr>
            <p:spPr bwMode="auto">
              <a:xfrm>
                <a:off x="5017173" y="4363244"/>
                <a:ext cx="2159245" cy="400110"/>
              </a:xfrm>
              <a:prstGeom prst="rect">
                <a:avLst/>
              </a:prstGeom>
              <a:blipFill>
                <a:blip r:embed="rId6"/>
                <a:stretch>
                  <a:fillRect l="-2825" t="-7692" b="-2923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0648" name="Text Box 9"/>
              <p:cNvSpPr txBox="1">
                <a:spLocks noChangeArrowheads="1"/>
              </p:cNvSpPr>
              <p:nvPr/>
            </p:nvSpPr>
            <p:spPr bwMode="auto">
              <a:xfrm>
                <a:off x="7967992" y="4363244"/>
                <a:ext cx="2229778" cy="400110"/>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solidFill>
                      <a:srgbClr val="000000"/>
                    </a:solidFill>
                    <a:latin typeface="Arial" charset="0"/>
                    <a:cs typeface="Arial" charset="0"/>
                  </a:rPr>
                  <a:t>Canny with</a:t>
                </a:r>
                <a:r>
                  <a:rPr lang="tr-TR" sz="2000" dirty="0">
                    <a:solidFill>
                      <a:srgbClr val="000000"/>
                    </a:solidFill>
                    <a:latin typeface="Arial" charset="0"/>
                    <a:cs typeface="Arial" charset="0"/>
                  </a:rPr>
                  <a:t> </a:t>
                </a:r>
                <a14:m>
                  <m:oMath xmlns:m="http://schemas.openxmlformats.org/officeDocument/2006/math">
                    <m:r>
                      <a:rPr lang="tr-TR" sz="2000" i="1">
                        <a:solidFill>
                          <a:srgbClr val="000000"/>
                        </a:solidFill>
                        <a:latin typeface="Cambria Math" panose="02040503050406030204" pitchFamily="18" charset="0"/>
                        <a:cs typeface="Arial" charset="0"/>
                      </a:rPr>
                      <m:t>𝜎</m:t>
                    </m:r>
                    <m:r>
                      <a:rPr lang="tr-TR" sz="2000" i="1">
                        <a:solidFill>
                          <a:srgbClr val="000000"/>
                        </a:solidFill>
                        <a:latin typeface="Cambria Math" panose="02040503050406030204" pitchFamily="18" charset="0"/>
                        <a:cs typeface="Arial" charset="0"/>
                      </a:rPr>
                      <m:t>=2</m:t>
                    </m:r>
                  </m:oMath>
                </a14:m>
                <a:r>
                  <a:rPr lang="en-US" sz="2000" dirty="0">
                    <a:solidFill>
                      <a:srgbClr val="000000"/>
                    </a:solidFill>
                    <a:latin typeface="Arial" charset="0"/>
                    <a:cs typeface="Arial" charset="0"/>
                  </a:rPr>
                  <a:t> </a:t>
                </a:r>
              </a:p>
            </p:txBody>
          </p:sp>
        </mc:Choice>
        <mc:Fallback xmlns="">
          <p:sp>
            <p:nvSpPr>
              <p:cNvPr id="240648" name="Text Box 9"/>
              <p:cNvSpPr txBox="1">
                <a:spLocks noRot="1" noChangeAspect="1" noMove="1" noResize="1" noEditPoints="1" noAdjustHandles="1" noChangeArrowheads="1" noChangeShapeType="1" noTextEdit="1"/>
              </p:cNvSpPr>
              <p:nvPr/>
            </p:nvSpPr>
            <p:spPr bwMode="auto">
              <a:xfrm>
                <a:off x="7967992" y="4363244"/>
                <a:ext cx="2229778" cy="400110"/>
              </a:xfrm>
              <a:prstGeom prst="rect">
                <a:avLst/>
              </a:prstGeom>
              <a:blipFill>
                <a:blip r:embed="rId7"/>
                <a:stretch>
                  <a:fillRect l="-2732" t="-7692" b="-2923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40650" name="Text Box 11"/>
          <p:cNvSpPr txBox="1">
            <a:spLocks noChangeArrowheads="1"/>
          </p:cNvSpPr>
          <p:nvPr/>
        </p:nvSpPr>
        <p:spPr bwMode="auto">
          <a:xfrm>
            <a:off x="2362200" y="4364863"/>
            <a:ext cx="10747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solidFill>
                  <a:srgbClr val="000000"/>
                </a:solidFill>
                <a:latin typeface="Arial" charset="0"/>
                <a:cs typeface="Arial" charset="0"/>
              </a:rPr>
              <a:t>original </a:t>
            </a:r>
          </a:p>
        </p:txBody>
      </p:sp>
      <p:sp>
        <p:nvSpPr>
          <p:cNvPr id="240651" name="Rectangle 12"/>
          <p:cNvSpPr>
            <a:spLocks noChangeArrowheads="1"/>
          </p:cNvSpPr>
          <p:nvPr/>
        </p:nvSpPr>
        <p:spPr bwMode="auto">
          <a:xfrm>
            <a:off x="2209800" y="525780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2800">
                <a:solidFill>
                  <a:srgbClr val="000000"/>
                </a:solidFill>
                <a:latin typeface="Arial" charset="0"/>
                <a:ea typeface="ＭＳ Ｐゴシック" charset="0"/>
                <a:cs typeface="Arial" charset="0"/>
              </a:rPr>
              <a:t>The choice of </a:t>
            </a:r>
            <a:r>
              <a:rPr lang="en-US" sz="2800">
                <a:solidFill>
                  <a:srgbClr val="000000"/>
                </a:solidFill>
                <a:latin typeface="Arial" charset="0"/>
                <a:ea typeface="ＭＳ Ｐゴシック" charset="0"/>
                <a:cs typeface="Arial" charset="0"/>
                <a:sym typeface="Symbol" charset="0"/>
              </a:rPr>
              <a:t></a:t>
            </a:r>
            <a:r>
              <a:rPr lang="en-US" sz="2800">
                <a:solidFill>
                  <a:srgbClr val="000000"/>
                </a:solidFill>
                <a:latin typeface="Arial" charset="0"/>
                <a:ea typeface="ＭＳ Ｐゴシック" charset="0"/>
                <a:cs typeface="Arial" charset="0"/>
              </a:rPr>
              <a:t> depends on desired behavior</a:t>
            </a:r>
          </a:p>
          <a:p>
            <a:pPr marL="742950" lvl="1" indent="-285750">
              <a:spcBef>
                <a:spcPct val="20000"/>
              </a:spcBef>
              <a:buFontTx/>
              <a:buChar char="•"/>
            </a:pPr>
            <a:r>
              <a:rPr lang="en-US" sz="2000">
                <a:solidFill>
                  <a:srgbClr val="000000"/>
                </a:solidFill>
                <a:latin typeface="Arial" charset="0"/>
                <a:ea typeface="ＭＳ Ｐゴシック" charset="0"/>
                <a:cs typeface="Arial" charset="0"/>
              </a:rPr>
              <a:t>large </a:t>
            </a:r>
            <a:r>
              <a:rPr lang="en-US" sz="2000">
                <a:solidFill>
                  <a:srgbClr val="000000"/>
                </a:solidFill>
                <a:latin typeface="Arial" charset="0"/>
                <a:ea typeface="ＭＳ Ｐゴシック" charset="0"/>
                <a:cs typeface="Arial" charset="0"/>
                <a:sym typeface="Symbol" charset="0"/>
              </a:rPr>
              <a:t></a:t>
            </a:r>
            <a:r>
              <a:rPr lang="en-US" sz="2000">
                <a:solidFill>
                  <a:srgbClr val="000000"/>
                </a:solidFill>
                <a:latin typeface="Arial" charset="0"/>
                <a:ea typeface="ＭＳ Ｐゴシック" charset="0"/>
                <a:cs typeface="Arial" charset="0"/>
              </a:rPr>
              <a:t> detects large scale edges</a:t>
            </a:r>
          </a:p>
          <a:p>
            <a:pPr marL="742950" lvl="1" indent="-285750">
              <a:spcBef>
                <a:spcPct val="20000"/>
              </a:spcBef>
              <a:buFontTx/>
              <a:buChar char="•"/>
            </a:pPr>
            <a:r>
              <a:rPr lang="en-US" sz="2000">
                <a:solidFill>
                  <a:srgbClr val="000000"/>
                </a:solidFill>
                <a:latin typeface="Arial" charset="0"/>
                <a:ea typeface="ＭＳ Ｐゴシック" charset="0"/>
                <a:cs typeface="Arial" charset="0"/>
              </a:rPr>
              <a:t>small </a:t>
            </a:r>
            <a:r>
              <a:rPr lang="en-US" sz="2000">
                <a:solidFill>
                  <a:srgbClr val="000000"/>
                </a:solidFill>
                <a:latin typeface="Arial" charset="0"/>
                <a:ea typeface="ＭＳ Ｐゴシック" charset="0"/>
                <a:cs typeface="Arial" charset="0"/>
                <a:sym typeface="Symbol" charset="0"/>
              </a:rPr>
              <a:t></a:t>
            </a:r>
            <a:r>
              <a:rPr lang="en-US" sz="2000">
                <a:solidFill>
                  <a:srgbClr val="000000"/>
                </a:solidFill>
                <a:latin typeface="Arial" charset="0"/>
                <a:ea typeface="ＭＳ Ｐゴシック" charset="0"/>
                <a:cs typeface="Arial" charset="0"/>
              </a:rPr>
              <a:t> detects fine features</a:t>
            </a:r>
          </a:p>
        </p:txBody>
      </p:sp>
      <p:sp>
        <p:nvSpPr>
          <p:cNvPr id="240652" name="Text Box 16"/>
          <p:cNvSpPr txBox="1">
            <a:spLocks noChangeArrowheads="1"/>
          </p:cNvSpPr>
          <p:nvPr/>
        </p:nvSpPr>
        <p:spPr bwMode="auto">
          <a:xfrm>
            <a:off x="9070976" y="6553200"/>
            <a:ext cx="14573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S. Seitz</a:t>
            </a:r>
          </a:p>
        </p:txBody>
      </p:sp>
    </p:spTree>
    <p:extLst>
      <p:ext uri="{BB962C8B-B14F-4D97-AF65-F5344CB8AC3E}">
        <p14:creationId xmlns:p14="http://schemas.microsoft.com/office/powerpoint/2010/main" val="17954532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a:latin typeface="Arial" charset="0"/>
              </a:rPr>
              <a:t>Edge detection is just the beginning…</a:t>
            </a:r>
          </a:p>
        </p:txBody>
      </p:sp>
      <p:sp>
        <p:nvSpPr>
          <p:cNvPr id="241667" name="Rectangle 3"/>
          <p:cNvSpPr>
            <a:spLocks noGrp="1" noChangeArrowheads="1"/>
          </p:cNvSpPr>
          <p:nvPr>
            <p:ph type="body" idx="1"/>
          </p:nvPr>
        </p:nvSpPr>
        <p:spPr>
          <a:xfrm>
            <a:off x="2209800" y="5641975"/>
            <a:ext cx="7772400" cy="838200"/>
          </a:xfrm>
        </p:spPr>
        <p:txBody>
          <a:bodyPr/>
          <a:lstStyle/>
          <a:p>
            <a:r>
              <a:rPr lang="en-US" sz="2400">
                <a:latin typeface="Arial" charset="0"/>
              </a:rPr>
              <a:t>Berkeley segmentation database:</a:t>
            </a:r>
            <a:br>
              <a:rPr lang="en-US" sz="2400">
                <a:latin typeface="Arial" charset="0"/>
              </a:rPr>
            </a:br>
            <a:r>
              <a:rPr lang="en-US" sz="1600">
                <a:latin typeface="Arial" charset="0"/>
                <a:hlinkClick r:id="rId3"/>
              </a:rPr>
              <a:t>http://www.eecs.berkeley.edu/Research/Projects/CS/vision/grouping/segbench/</a:t>
            </a:r>
            <a:endParaRPr lang="en-US" sz="1600">
              <a:latin typeface="Arial" charset="0"/>
            </a:endParaRPr>
          </a:p>
        </p:txBody>
      </p:sp>
      <p:pic>
        <p:nvPicPr>
          <p:cNvPr id="2416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964" y="1603376"/>
            <a:ext cx="2662237" cy="177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16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603375"/>
            <a:ext cx="2667000" cy="1779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1670" name="Picture 6" descr="buffal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650" y="1603375"/>
            <a:ext cx="2673350" cy="1784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24167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3557589"/>
            <a:ext cx="2667000" cy="177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167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3557589"/>
            <a:ext cx="2667000" cy="177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1673" name="Picture 10" descr="boy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650" y="3557589"/>
            <a:ext cx="2667000" cy="177958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241674" name="Text Box 11"/>
          <p:cNvSpPr txBox="1">
            <a:spLocks noChangeArrowheads="1"/>
          </p:cNvSpPr>
          <p:nvPr/>
        </p:nvSpPr>
        <p:spPr bwMode="auto">
          <a:xfrm>
            <a:off x="2870201" y="1146176"/>
            <a:ext cx="102463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image</a:t>
            </a:r>
          </a:p>
        </p:txBody>
      </p:sp>
      <p:sp>
        <p:nvSpPr>
          <p:cNvPr id="241675" name="Text Box 12"/>
          <p:cNvSpPr txBox="1">
            <a:spLocks noChangeArrowheads="1"/>
          </p:cNvSpPr>
          <p:nvPr/>
        </p:nvSpPr>
        <p:spPr bwMode="auto">
          <a:xfrm>
            <a:off x="4997451" y="1143001"/>
            <a:ext cx="306205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human segmentation</a:t>
            </a:r>
          </a:p>
        </p:txBody>
      </p:sp>
      <p:sp>
        <p:nvSpPr>
          <p:cNvPr id="241676" name="Text Box 13"/>
          <p:cNvSpPr txBox="1">
            <a:spLocks noChangeArrowheads="1"/>
          </p:cNvSpPr>
          <p:nvPr/>
        </p:nvSpPr>
        <p:spPr bwMode="auto">
          <a:xfrm>
            <a:off x="7842251" y="1146176"/>
            <a:ext cx="282320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gradient magnitude</a:t>
            </a:r>
          </a:p>
        </p:txBody>
      </p:sp>
    </p:spTree>
    <p:extLst>
      <p:ext uri="{BB962C8B-B14F-4D97-AF65-F5344CB8AC3E}">
        <p14:creationId xmlns:p14="http://schemas.microsoft.com/office/powerpoint/2010/main" val="337051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6743D-8E5B-4554-9CD3-F2C95C1565FB}"/>
              </a:ext>
            </a:extLst>
          </p:cNvPr>
          <p:cNvSpPr>
            <a:spLocks noGrp="1"/>
          </p:cNvSpPr>
          <p:nvPr>
            <p:ph type="title"/>
          </p:nvPr>
        </p:nvSpPr>
        <p:spPr/>
        <p:txBody>
          <a:bodyPr/>
          <a:lstStyle/>
          <a:p>
            <a:r>
              <a:rPr lang="en-US" dirty="0"/>
              <a:t>Color Vision in Animals</a:t>
            </a:r>
          </a:p>
        </p:txBody>
      </p:sp>
      <p:pic>
        <p:nvPicPr>
          <p:cNvPr id="5" name="Picture 4">
            <a:extLst>
              <a:ext uri="{FF2B5EF4-FFF2-40B4-BE49-F238E27FC236}">
                <a16:creationId xmlns:a16="http://schemas.microsoft.com/office/drawing/2014/main" id="{EA7C0862-460B-43F0-AE99-1107F09906FC}"/>
              </a:ext>
            </a:extLst>
          </p:cNvPr>
          <p:cNvPicPr>
            <a:picLocks noChangeAspect="1"/>
          </p:cNvPicPr>
          <p:nvPr/>
        </p:nvPicPr>
        <p:blipFill>
          <a:blip r:embed="rId2"/>
          <a:stretch>
            <a:fillRect/>
          </a:stretch>
        </p:blipFill>
        <p:spPr>
          <a:xfrm>
            <a:off x="2482179" y="2286000"/>
            <a:ext cx="7227642" cy="3573667"/>
          </a:xfrm>
          <a:prstGeom prst="rect">
            <a:avLst/>
          </a:prstGeom>
        </p:spPr>
      </p:pic>
      <p:sp>
        <p:nvSpPr>
          <p:cNvPr id="6" name="TextBox 5">
            <a:extLst>
              <a:ext uri="{FF2B5EF4-FFF2-40B4-BE49-F238E27FC236}">
                <a16:creationId xmlns:a16="http://schemas.microsoft.com/office/drawing/2014/main" id="{CB000A65-5DF9-4DEC-B2E2-B8B747D7813F}"/>
              </a:ext>
            </a:extLst>
          </p:cNvPr>
          <p:cNvSpPr txBox="1"/>
          <p:nvPr/>
        </p:nvSpPr>
        <p:spPr>
          <a:xfrm>
            <a:off x="1850895" y="1208782"/>
            <a:ext cx="8490209" cy="1077218"/>
          </a:xfrm>
          <a:prstGeom prst="rect">
            <a:avLst/>
          </a:prstGeom>
          <a:noFill/>
        </p:spPr>
        <p:txBody>
          <a:bodyPr wrap="none" rtlCol="0">
            <a:spAutoFit/>
          </a:bodyPr>
          <a:lstStyle/>
          <a:p>
            <a:r>
              <a:rPr lang="en-US" sz="3200" dirty="0"/>
              <a:t>Mantis Shrimp: Up to 16 types of photoreceptors!</a:t>
            </a:r>
          </a:p>
          <a:p>
            <a:r>
              <a:rPr lang="en-US" sz="3200" dirty="0"/>
              <a:t>Can also detect polarization of light!</a:t>
            </a:r>
          </a:p>
        </p:txBody>
      </p:sp>
    </p:spTree>
    <p:extLst>
      <p:ext uri="{BB962C8B-B14F-4D97-AF65-F5344CB8AC3E}">
        <p14:creationId xmlns:p14="http://schemas.microsoft.com/office/powerpoint/2010/main" val="300076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en-US" dirty="0"/>
              <a:t>Digital Image</a:t>
            </a:r>
          </a:p>
        </p:txBody>
      </p:sp>
      <p:sp>
        <p:nvSpPr>
          <p:cNvPr id="3" name="Alt Başlık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2850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p:txBody>
          <a:bodyPr/>
          <a:lstStyle/>
          <a:p>
            <a:r>
              <a:rPr lang="en-US"/>
              <a:t>What is a digital image?</a:t>
            </a:r>
          </a:p>
        </p:txBody>
      </p:sp>
      <p:sp>
        <p:nvSpPr>
          <p:cNvPr id="821251" name="Rectangle 3"/>
          <p:cNvSpPr>
            <a:spLocks noGrp="1" noChangeArrowheads="1"/>
          </p:cNvSpPr>
          <p:nvPr>
            <p:ph type="body" idx="1"/>
          </p:nvPr>
        </p:nvSpPr>
        <p:spPr/>
        <p:txBody>
          <a:bodyPr/>
          <a:lstStyle/>
          <a:p>
            <a:pPr>
              <a:buFontTx/>
              <a:buChar char="•"/>
            </a:pPr>
            <a:r>
              <a:rPr lang="en-US" dirty="0"/>
              <a:t>An image is a visual representation of a scene.</a:t>
            </a:r>
          </a:p>
          <a:p>
            <a:pPr>
              <a:buFontTx/>
              <a:buChar char="•"/>
            </a:pPr>
            <a:r>
              <a:rPr lang="en-US" dirty="0"/>
              <a:t>In computer vision we usually operate on </a:t>
            </a:r>
            <a:r>
              <a:rPr lang="en-US" b="1" dirty="0"/>
              <a:t>digital </a:t>
            </a:r>
            <a:r>
              <a:rPr lang="en-US" dirty="0"/>
              <a:t>(</a:t>
            </a:r>
            <a:r>
              <a:rPr lang="en-US" b="1" dirty="0"/>
              <a:t>discrete</a:t>
            </a:r>
            <a:r>
              <a:rPr lang="en-US" dirty="0"/>
              <a:t>)</a:t>
            </a:r>
            <a:r>
              <a:rPr lang="en-US" b="1" dirty="0"/>
              <a:t> </a:t>
            </a:r>
            <a:r>
              <a:rPr lang="en-US" dirty="0"/>
              <a:t>images:</a:t>
            </a:r>
          </a:p>
          <a:p>
            <a:pPr>
              <a:buFontTx/>
              <a:buChar char="•"/>
            </a:pPr>
            <a:r>
              <a:rPr lang="en-US" dirty="0"/>
              <a:t>The image can now be represented as a matrix of integer values</a:t>
            </a:r>
          </a:p>
        </p:txBody>
      </p:sp>
      <p:graphicFrame>
        <p:nvGraphicFramePr>
          <p:cNvPr id="821252" name="Object 4"/>
          <p:cNvGraphicFramePr>
            <a:graphicFrameLocks noChangeAspect="1"/>
          </p:cNvGraphicFramePr>
          <p:nvPr/>
        </p:nvGraphicFramePr>
        <p:xfrm>
          <a:off x="1524000" y="1"/>
          <a:ext cx="1219200" cy="149225"/>
        </p:xfrm>
        <a:graphic>
          <a:graphicData uri="http://schemas.openxmlformats.org/presentationml/2006/ole">
            <mc:AlternateContent xmlns:mc="http://schemas.openxmlformats.org/markup-compatibility/2006">
              <mc:Choice xmlns:v="urn:schemas-microsoft-com:vml" Requires="v">
                <p:oleObj spid="_x0000_s1048" name="Equation" r:id="rId6" imgW="914400" imgH="198720" progId="Equation.DSMT4">
                  <p:embed/>
                </p:oleObj>
              </mc:Choice>
              <mc:Fallback>
                <p:oleObj name="Equation" r:id="rId6" imgW="914400" imgH="198720" progId="Equation.DSMT4">
                  <p:embed/>
                  <p:pic>
                    <p:nvPicPr>
                      <p:cNvPr id="821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1"/>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21253" name="Picture 5" descr="conv"/>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000" y="4135438"/>
            <a:ext cx="4902200" cy="1884362"/>
          </a:xfrm>
          <a:prstGeom prst="rect">
            <a:avLst/>
          </a:prstGeom>
          <a:noFill/>
          <a:extLst>
            <a:ext uri="{909E8E84-426E-40DD-AFC4-6F175D3DCCD1}">
              <a14:hiddenFill xmlns:a14="http://schemas.microsoft.com/office/drawing/2010/main">
                <a:solidFill>
                  <a:srgbClr val="FFFFFF"/>
                </a:solidFill>
              </a14:hiddenFill>
            </a:ext>
          </a:extLst>
        </p:spPr>
      </p:pic>
      <p:sp>
        <p:nvSpPr>
          <p:cNvPr id="821254" name="Line 6"/>
          <p:cNvSpPr>
            <a:spLocks noChangeShapeType="1"/>
          </p:cNvSpPr>
          <p:nvPr/>
        </p:nvSpPr>
        <p:spPr bwMode="auto">
          <a:xfrm flipH="1">
            <a:off x="3352800" y="4032251"/>
            <a:ext cx="12700" cy="87312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pic>
        <p:nvPicPr>
          <p:cNvPr id="821255" name="Picture 7" descr="txp_fig"/>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3124200" y="4254501"/>
            <a:ext cx="1270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256" name="Line 8"/>
          <p:cNvSpPr>
            <a:spLocks noChangeShapeType="1"/>
          </p:cNvSpPr>
          <p:nvPr/>
        </p:nvSpPr>
        <p:spPr bwMode="auto">
          <a:xfrm rot="16200000" flipH="1">
            <a:off x="3975100" y="3536950"/>
            <a:ext cx="0" cy="812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pic>
        <p:nvPicPr>
          <p:cNvPr id="821257" name="Picture 9" descr="txp_fig"/>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3632201" y="3657601"/>
            <a:ext cx="1889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258" name="Text Box 10"/>
          <p:cNvSpPr txBox="1">
            <a:spLocks noChangeArrowheads="1"/>
          </p:cNvSpPr>
          <p:nvPr/>
        </p:nvSpPr>
        <p:spPr bwMode="auto">
          <a:xfrm>
            <a:off x="9144001" y="6553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t>Source: S. Seitz</a:t>
            </a:r>
          </a:p>
        </p:txBody>
      </p:sp>
    </p:spTree>
    <p:extLst>
      <p:ext uri="{BB962C8B-B14F-4D97-AF65-F5344CB8AC3E}">
        <p14:creationId xmlns:p14="http://schemas.microsoft.com/office/powerpoint/2010/main" val="4241879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ChangeArrowheads="1"/>
          </p:cNvSpPr>
          <p:nvPr>
            <p:ph type="title"/>
          </p:nvPr>
        </p:nvSpPr>
        <p:spPr/>
        <p:txBody>
          <a:bodyPr/>
          <a:lstStyle/>
          <a:p>
            <a:r>
              <a:rPr lang="en-US"/>
              <a:t>Images as functions</a:t>
            </a:r>
          </a:p>
        </p:txBody>
      </p:sp>
      <p:pic>
        <p:nvPicPr>
          <p:cNvPr id="817155" name="Picture 3" descr="image_fu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0" y="914400"/>
            <a:ext cx="721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532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p:txBody>
          <a:bodyPr/>
          <a:lstStyle/>
          <a:p>
            <a:r>
              <a:rPr lang="en-US"/>
              <a:t>Images as functions</a:t>
            </a:r>
          </a:p>
        </p:txBody>
      </p:sp>
      <p:sp>
        <p:nvSpPr>
          <p:cNvPr id="815107" name="Rectangle 3"/>
          <p:cNvSpPr>
            <a:spLocks noGrp="1" noChangeArrowheads="1"/>
          </p:cNvSpPr>
          <p:nvPr>
            <p:ph type="body" idx="1"/>
          </p:nvPr>
        </p:nvSpPr>
        <p:spPr>
          <a:xfrm>
            <a:off x="1930400" y="914400"/>
            <a:ext cx="8737600" cy="5600700"/>
          </a:xfrm>
        </p:spPr>
        <p:txBody>
          <a:bodyPr/>
          <a:lstStyle/>
          <a:p>
            <a:pPr>
              <a:buFontTx/>
              <a:buChar char="•"/>
            </a:pPr>
            <a:r>
              <a:rPr lang="en-US"/>
              <a:t>We can think of an </a:t>
            </a:r>
            <a:r>
              <a:rPr lang="en-US" b="1"/>
              <a:t>image </a:t>
            </a:r>
            <a:r>
              <a:rPr lang="en-US"/>
              <a:t>as a function, </a:t>
            </a:r>
            <a:r>
              <a:rPr lang="en-US" i="1"/>
              <a:t>f</a:t>
            </a:r>
            <a:r>
              <a:rPr lang="en-US"/>
              <a:t>, from </a:t>
            </a:r>
            <a:br>
              <a:rPr lang="en-US"/>
            </a:br>
            <a:r>
              <a:rPr lang="en-US">
                <a:latin typeface="Times New Roman" pitchFamily="18" charset="0"/>
              </a:rPr>
              <a:t>R</a:t>
            </a:r>
            <a:r>
              <a:rPr lang="en-US" baseline="30000">
                <a:latin typeface="Times New Roman" pitchFamily="18" charset="0"/>
              </a:rPr>
              <a:t>2</a:t>
            </a:r>
            <a:r>
              <a:rPr lang="en-US"/>
              <a:t> to </a:t>
            </a:r>
            <a:r>
              <a:rPr lang="en-US">
                <a:latin typeface="Times New Roman" pitchFamily="18" charset="0"/>
              </a:rPr>
              <a:t>R:</a:t>
            </a:r>
          </a:p>
          <a:p>
            <a:pPr lvl="1"/>
            <a:r>
              <a:rPr lang="en-US" i="1">
                <a:latin typeface="Times New Roman" pitchFamily="18" charset="0"/>
              </a:rPr>
              <a:t>f</a:t>
            </a:r>
            <a:r>
              <a:rPr lang="en-US">
                <a:latin typeface="Times New Roman" pitchFamily="18" charset="0"/>
              </a:rPr>
              <a:t>( </a:t>
            </a:r>
            <a:r>
              <a:rPr lang="en-US" i="1">
                <a:latin typeface="Times New Roman" pitchFamily="18" charset="0"/>
              </a:rPr>
              <a:t>x, y </a:t>
            </a:r>
            <a:r>
              <a:rPr lang="en-US">
                <a:latin typeface="Times New Roman" pitchFamily="18" charset="0"/>
              </a:rPr>
              <a:t>) </a:t>
            </a:r>
            <a:r>
              <a:rPr lang="en-US"/>
              <a:t>gives the </a:t>
            </a:r>
            <a:r>
              <a:rPr lang="en-US" b="1"/>
              <a:t>intensity</a:t>
            </a:r>
            <a:r>
              <a:rPr lang="en-US"/>
              <a:t> at position </a:t>
            </a:r>
            <a:r>
              <a:rPr lang="en-US">
                <a:latin typeface="Times New Roman" pitchFamily="18" charset="0"/>
              </a:rPr>
              <a:t>( </a:t>
            </a:r>
            <a:r>
              <a:rPr lang="en-US" i="1">
                <a:latin typeface="Times New Roman" pitchFamily="18" charset="0"/>
              </a:rPr>
              <a:t>x, y </a:t>
            </a:r>
            <a:r>
              <a:rPr lang="en-US">
                <a:latin typeface="Times New Roman" pitchFamily="18" charset="0"/>
              </a:rPr>
              <a:t>) </a:t>
            </a:r>
          </a:p>
          <a:p>
            <a:pPr lvl="1"/>
            <a:r>
              <a:rPr lang="en-US"/>
              <a:t>Realistically, we expect the image only to be defined over a rectangle, with a finite range:</a:t>
            </a:r>
          </a:p>
          <a:p>
            <a:pPr lvl="2"/>
            <a:r>
              <a:rPr lang="en-US" i="1">
                <a:latin typeface="Times New Roman" pitchFamily="18" charset="0"/>
              </a:rPr>
              <a:t>f</a:t>
            </a:r>
            <a:r>
              <a:rPr lang="en-US">
                <a:latin typeface="Times New Roman" pitchFamily="18" charset="0"/>
              </a:rPr>
              <a:t>: [</a:t>
            </a:r>
            <a:r>
              <a:rPr lang="en-US" i="1">
                <a:latin typeface="Times New Roman" pitchFamily="18" charset="0"/>
              </a:rPr>
              <a:t>a</a:t>
            </a:r>
            <a:r>
              <a:rPr lang="en-US">
                <a:latin typeface="Times New Roman" pitchFamily="18" charset="0"/>
              </a:rPr>
              <a:t>,</a:t>
            </a:r>
            <a:r>
              <a:rPr lang="en-US" i="1">
                <a:latin typeface="Times New Roman" pitchFamily="18" charset="0"/>
              </a:rPr>
              <a:t>b</a:t>
            </a:r>
            <a:r>
              <a:rPr lang="en-US">
                <a:latin typeface="Times New Roman" pitchFamily="18" charset="0"/>
              </a:rPr>
              <a:t>] </a:t>
            </a:r>
            <a:r>
              <a:rPr lang="en-US">
                <a:latin typeface="Helvetica" pitchFamily="34" charset="0"/>
              </a:rPr>
              <a:t>x </a:t>
            </a:r>
            <a:r>
              <a:rPr lang="en-US">
                <a:latin typeface="Times New Roman" pitchFamily="18" charset="0"/>
              </a:rPr>
              <a:t>[</a:t>
            </a:r>
            <a:r>
              <a:rPr lang="en-US" i="1">
                <a:latin typeface="Times New Roman" pitchFamily="18" charset="0"/>
              </a:rPr>
              <a:t>c</a:t>
            </a:r>
            <a:r>
              <a:rPr lang="en-US">
                <a:latin typeface="Times New Roman" pitchFamily="18" charset="0"/>
              </a:rPr>
              <a:t>,</a:t>
            </a:r>
            <a:r>
              <a:rPr lang="en-US" i="1">
                <a:latin typeface="Times New Roman" pitchFamily="18" charset="0"/>
              </a:rPr>
              <a:t>d</a:t>
            </a:r>
            <a:r>
              <a:rPr lang="en-US">
                <a:latin typeface="Times New Roman" pitchFamily="18" charset="0"/>
              </a:rPr>
              <a:t>] </a:t>
            </a:r>
            <a:r>
              <a:rPr lang="en-US">
                <a:latin typeface="Times New Roman" pitchFamily="18" charset="0"/>
                <a:sym typeface="Wingdings" pitchFamily="2" charset="2"/>
              </a:rPr>
              <a:t> </a:t>
            </a:r>
            <a:r>
              <a:rPr lang="en-US">
                <a:latin typeface="Times New Roman" pitchFamily="18" charset="0"/>
              </a:rPr>
              <a:t>[0,1]</a:t>
            </a:r>
          </a:p>
          <a:p>
            <a:pPr>
              <a:buFontTx/>
              <a:buChar char="•"/>
            </a:pPr>
            <a:endParaRPr lang="en-US"/>
          </a:p>
          <a:p>
            <a:pPr>
              <a:buFontTx/>
              <a:buChar char="•"/>
            </a:pPr>
            <a:r>
              <a:rPr lang="en-US"/>
              <a:t>A color image is just three functions pasted together.  We can write this as a “vector-valued” function: </a:t>
            </a:r>
          </a:p>
        </p:txBody>
      </p:sp>
      <p:graphicFrame>
        <p:nvGraphicFramePr>
          <p:cNvPr id="815108" name="Object 4"/>
          <p:cNvGraphicFramePr>
            <a:graphicFrameLocks noChangeAspect="1"/>
          </p:cNvGraphicFramePr>
          <p:nvPr/>
        </p:nvGraphicFramePr>
        <p:xfrm>
          <a:off x="4953000" y="4957763"/>
          <a:ext cx="2362200" cy="1397000"/>
        </p:xfrm>
        <a:graphic>
          <a:graphicData uri="http://schemas.openxmlformats.org/presentationml/2006/ole">
            <mc:AlternateContent xmlns:mc="http://schemas.openxmlformats.org/markup-compatibility/2006">
              <mc:Choice xmlns:v="urn:schemas-microsoft-com:vml" Requires="v">
                <p:oleObj spid="_x0000_s2072" name="Equation" r:id="rId4" imgW="1193760" imgH="698400" progId="Equation.DSMT4">
                  <p:embed/>
                </p:oleObj>
              </mc:Choice>
              <mc:Fallback>
                <p:oleObj name="Equation" r:id="rId4" imgW="1193760" imgH="698400" progId="Equation.DSMT4">
                  <p:embed/>
                  <p:pic>
                    <p:nvPicPr>
                      <p:cNvPr id="8151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957763"/>
                        <a:ext cx="23622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79786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Digital Images</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Theoretically images are continuous 2D functions of reflected scene brightness.</a:t>
            </a:r>
          </a:p>
          <a:p>
            <a:pPr lvl="1">
              <a:lnSpc>
                <a:spcPct val="90000"/>
              </a:lnSpc>
            </a:pPr>
            <a:r>
              <a:rPr lang="en-GB" dirty="0">
                <a:latin typeface="Calibri" pitchFamily="34" charset="0"/>
                <a:ea typeface="Calibri" pitchFamily="34" charset="0"/>
                <a:cs typeface="Calibri" pitchFamily="34" charset="0"/>
              </a:rPr>
              <a:t>(</a:t>
            </a:r>
            <a:r>
              <a:rPr lang="en-GB" dirty="0" err="1">
                <a:latin typeface="Calibri" pitchFamily="34" charset="0"/>
                <a:ea typeface="Calibri" pitchFamily="34" charset="0"/>
                <a:cs typeface="Calibri" pitchFamily="34" charset="0"/>
              </a:rPr>
              <a:t>i</a:t>
            </a:r>
            <a:r>
              <a:rPr lang="en-GB" dirty="0">
                <a:latin typeface="Calibri" pitchFamily="34" charset="0"/>
                <a:ea typeface="Calibri" pitchFamily="34" charset="0"/>
                <a:cs typeface="Calibri" pitchFamily="34" charset="0"/>
              </a:rPr>
              <a:t>, j)   or   (column, row)   or   (x, y)</a:t>
            </a:r>
          </a:p>
          <a:p>
            <a:pPr lvl="1">
              <a:lnSpc>
                <a:spcPct val="90000"/>
              </a:lnSpc>
            </a:pPr>
            <a:endParaRPr lang="en-GB" dirty="0">
              <a:latin typeface="Calibri" pitchFamily="34" charset="0"/>
              <a:ea typeface="Calibri" pitchFamily="34" charset="0"/>
              <a:cs typeface="Calibri" pitchFamily="34" charset="0"/>
            </a:endParaRPr>
          </a:p>
          <a:p>
            <a:pPr>
              <a:lnSpc>
                <a:spcPct val="90000"/>
              </a:lnSpc>
            </a:pPr>
            <a:r>
              <a:rPr lang="en-GB" dirty="0">
                <a:latin typeface="Calibri" pitchFamily="34" charset="0"/>
                <a:ea typeface="Calibri" pitchFamily="34" charset="0"/>
                <a:cs typeface="Calibri" pitchFamily="34" charset="0"/>
              </a:rPr>
              <a:t>To process on a computer we need a discrete representation</a:t>
            </a:r>
          </a:p>
          <a:p>
            <a:pPr lvl="1">
              <a:lnSpc>
                <a:spcPct val="90000"/>
              </a:lnSpc>
            </a:pPr>
            <a:r>
              <a:rPr lang="en-GB" dirty="0">
                <a:latin typeface="Calibri" pitchFamily="34" charset="0"/>
                <a:ea typeface="Calibri" pitchFamily="34" charset="0"/>
                <a:cs typeface="Calibri" pitchFamily="34" charset="0"/>
              </a:rPr>
              <a:t>Sample</a:t>
            </a:r>
          </a:p>
          <a:p>
            <a:pPr lvl="1">
              <a:lnSpc>
                <a:spcPct val="90000"/>
              </a:lnSpc>
            </a:pPr>
            <a:r>
              <a:rPr lang="en-GB" dirty="0">
                <a:latin typeface="Calibri" pitchFamily="34" charset="0"/>
                <a:ea typeface="Calibri" pitchFamily="34" charset="0"/>
                <a:cs typeface="Calibri" pitchFamily="34" charset="0"/>
              </a:rPr>
              <a:t>Quantise</a:t>
            </a:r>
          </a:p>
        </p:txBody>
      </p:sp>
      <p:pic>
        <p:nvPicPr>
          <p:cNvPr id="4" name="Picture 5">
            <a:extLst>
              <a:ext uri="{FF2B5EF4-FFF2-40B4-BE49-F238E27FC236}">
                <a16:creationId xmlns:a16="http://schemas.microsoft.com/office/drawing/2014/main" id="{A7036799-FD0B-47F8-9702-AB4E810BA71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971800" y="3447981"/>
            <a:ext cx="2133600" cy="2495619"/>
          </a:xfrm>
          <a:prstGeom prst="rect">
            <a:avLst/>
          </a:prstGeom>
          <a:noFill/>
          <a:ln w="9525">
            <a:noFill/>
            <a:miter lim="800000"/>
            <a:headEnd/>
            <a:tailEnd/>
          </a:ln>
        </p:spPr>
      </p:pic>
      <p:sp>
        <p:nvSpPr>
          <p:cNvPr id="5" name="TextBox 4">
            <a:extLst>
              <a:ext uri="{FF2B5EF4-FFF2-40B4-BE49-F238E27FC236}">
                <a16:creationId xmlns:a16="http://schemas.microsoft.com/office/drawing/2014/main" id="{07BF03B3-8034-4FEA-86CF-B161F6451DD8}"/>
              </a:ext>
            </a:extLst>
          </p:cNvPr>
          <p:cNvSpPr txBox="1"/>
          <p:nvPr/>
        </p:nvSpPr>
        <p:spPr>
          <a:xfrm>
            <a:off x="5348680" y="3830231"/>
            <a:ext cx="747320" cy="144655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8800" b="1" dirty="0"/>
              <a:t>=</a:t>
            </a:r>
          </a:p>
        </p:txBody>
      </p:sp>
      <p:graphicFrame>
        <p:nvGraphicFramePr>
          <p:cNvPr id="6" name="Table 5">
            <a:extLst>
              <a:ext uri="{FF2B5EF4-FFF2-40B4-BE49-F238E27FC236}">
                <a16:creationId xmlns:a16="http://schemas.microsoft.com/office/drawing/2014/main" id="{85332A6D-634F-49DD-8C81-75E3F8B96455}"/>
              </a:ext>
            </a:extLst>
          </p:cNvPr>
          <p:cNvGraphicFramePr>
            <a:graphicFrameLocks noGrp="1"/>
          </p:cNvGraphicFramePr>
          <p:nvPr>
            <p:extLst>
              <p:ext uri="{D42A27DB-BD31-4B8C-83A1-F6EECF244321}">
                <p14:modId xmlns:p14="http://schemas.microsoft.com/office/powerpoint/2010/main" val="1943014913"/>
              </p:ext>
            </p:extLst>
          </p:nvPr>
        </p:nvGraphicFramePr>
        <p:xfrm>
          <a:off x="6324600" y="2863856"/>
          <a:ext cx="3810000" cy="3994144"/>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tblGrid>
              <a:tr h="285296">
                <a:tc>
                  <a:txBody>
                    <a:bodyPr/>
                    <a:lstStyle/>
                    <a:p>
                      <a:pPr algn="r" fontAlgn="b"/>
                      <a:r>
                        <a:rPr lang="en-US" sz="1100" b="1" i="0" u="none" strike="noStrike" dirty="0">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20</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0</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latin typeface="Calibri"/>
                        </a:rPr>
                        <a:t>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95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latin typeface="Calibri"/>
                        </a:rPr>
                        <a:t>95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96</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127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145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latin typeface="Calibri"/>
                        </a:rPr>
                        <a:t>175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127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145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127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145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200</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200</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latin typeface="Calibri"/>
                        </a:rPr>
                        <a:t>175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95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127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145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200</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200</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95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47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127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145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145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175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127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127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95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47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74</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127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127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127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95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95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latin typeface="Calibri"/>
                        </a:rPr>
                        <a:t>95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47</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74</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74</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74</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74</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74</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74</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85296">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latin typeface="Calibri"/>
                        </a:rPr>
                        <a:t>255</a:t>
                      </a:r>
                    </a:p>
                  </a:txBody>
                  <a:tcPr marL="7938" marR="7938" marT="793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86534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Digital Images – Sampling</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Sample the continuous 2D function into discrete elements.</a:t>
            </a:r>
          </a:p>
          <a:p>
            <a:pPr>
              <a:lnSpc>
                <a:spcPct val="90000"/>
              </a:lnSpc>
            </a:pPr>
            <a:endParaRPr lang="en-GB" dirty="0">
              <a:latin typeface="Calibri" pitchFamily="34" charset="0"/>
              <a:ea typeface="Calibri" pitchFamily="34" charset="0"/>
              <a:cs typeface="Calibri" pitchFamily="34" charset="0"/>
            </a:endParaRPr>
          </a:p>
          <a:p>
            <a:pPr>
              <a:lnSpc>
                <a:spcPct val="90000"/>
              </a:lnSpc>
            </a:pPr>
            <a:r>
              <a:rPr lang="en-GB" dirty="0">
                <a:latin typeface="Calibri" pitchFamily="34" charset="0"/>
                <a:ea typeface="Calibri" pitchFamily="34" charset="0"/>
                <a:cs typeface="Calibri" pitchFamily="34" charset="0"/>
              </a:rPr>
              <a:t>Sensor</a:t>
            </a:r>
          </a:p>
          <a:p>
            <a:pPr lvl="1">
              <a:lnSpc>
                <a:spcPct val="90000"/>
              </a:lnSpc>
            </a:pPr>
            <a:r>
              <a:rPr lang="en-GB" dirty="0">
                <a:latin typeface="Calibri" pitchFamily="34" charset="0"/>
                <a:ea typeface="Calibri" pitchFamily="34" charset="0"/>
                <a:cs typeface="Calibri" pitchFamily="34" charset="0"/>
              </a:rPr>
              <a:t>2D array</a:t>
            </a:r>
          </a:p>
          <a:p>
            <a:pPr lvl="1">
              <a:lnSpc>
                <a:spcPct val="90000"/>
              </a:lnSpc>
            </a:pPr>
            <a:r>
              <a:rPr lang="en-GB" dirty="0">
                <a:latin typeface="Calibri" pitchFamily="34" charset="0"/>
                <a:ea typeface="Calibri" pitchFamily="34" charset="0"/>
                <a:cs typeface="Calibri" pitchFamily="34" charset="0"/>
              </a:rPr>
              <a:t>Photosensitive elements</a:t>
            </a:r>
          </a:p>
          <a:p>
            <a:pPr lvl="1">
              <a:lnSpc>
                <a:spcPct val="90000"/>
              </a:lnSpc>
            </a:pPr>
            <a:r>
              <a:rPr lang="en-GB" dirty="0">
                <a:latin typeface="Calibri" pitchFamily="34" charset="0"/>
                <a:ea typeface="Calibri" pitchFamily="34" charset="0"/>
                <a:cs typeface="Calibri" pitchFamily="34" charset="0"/>
              </a:rPr>
              <a:t>Non photosensitive gaps</a:t>
            </a:r>
          </a:p>
          <a:p>
            <a:pPr>
              <a:lnSpc>
                <a:spcPct val="90000"/>
              </a:lnSpc>
            </a:pPr>
            <a:endParaRPr lang="en-GB" dirty="0">
              <a:latin typeface="Calibri" pitchFamily="34" charset="0"/>
              <a:ea typeface="Calibri" pitchFamily="34" charset="0"/>
              <a:cs typeface="Calibri" pitchFamily="34" charset="0"/>
            </a:endParaRPr>
          </a:p>
          <a:p>
            <a:pPr>
              <a:lnSpc>
                <a:spcPct val="90000"/>
              </a:lnSpc>
            </a:pPr>
            <a:endParaRPr lang="en-GB" dirty="0">
              <a:latin typeface="Calibri" pitchFamily="34" charset="0"/>
              <a:ea typeface="Calibri" pitchFamily="34" charset="0"/>
              <a:cs typeface="Calibri" pitchFamily="34" charset="0"/>
            </a:endParaRPr>
          </a:p>
          <a:p>
            <a:pPr>
              <a:lnSpc>
                <a:spcPct val="90000"/>
              </a:lnSpc>
            </a:pPr>
            <a:r>
              <a:rPr lang="en-GB" dirty="0">
                <a:latin typeface="Calibri" pitchFamily="34" charset="0"/>
                <a:ea typeface="Calibri" pitchFamily="34" charset="0"/>
                <a:cs typeface="Calibri" pitchFamily="34" charset="0"/>
              </a:rPr>
              <a:t>Issues</a:t>
            </a:r>
          </a:p>
          <a:p>
            <a:pPr lvl="1">
              <a:lnSpc>
                <a:spcPct val="90000"/>
              </a:lnSpc>
            </a:pPr>
            <a:r>
              <a:rPr lang="en-GB" dirty="0">
                <a:latin typeface="Calibri" pitchFamily="34" charset="0"/>
                <a:ea typeface="Calibri" pitchFamily="34" charset="0"/>
                <a:cs typeface="Calibri" pitchFamily="34" charset="0"/>
              </a:rPr>
              <a:t>Elements have a fixed area</a:t>
            </a:r>
          </a:p>
          <a:p>
            <a:pPr lvl="1">
              <a:lnSpc>
                <a:spcPct val="90000"/>
              </a:lnSpc>
            </a:pPr>
            <a:r>
              <a:rPr lang="en-GB" dirty="0">
                <a:latin typeface="Calibri" pitchFamily="34" charset="0"/>
                <a:ea typeface="Calibri" pitchFamily="34" charset="0"/>
                <a:cs typeface="Calibri" pitchFamily="34" charset="0"/>
              </a:rPr>
              <a:t>Gaps</a:t>
            </a:r>
          </a:p>
        </p:txBody>
      </p:sp>
      <p:pic>
        <p:nvPicPr>
          <p:cNvPr id="7" name="Picture 6"/>
          <p:cNvPicPr/>
          <p:nvPr/>
        </p:nvPicPr>
        <p:blipFill>
          <a:blip r:embed="rId2" cstate="print"/>
          <a:srcRect/>
          <a:stretch>
            <a:fillRect/>
          </a:stretch>
        </p:blipFill>
        <p:spPr bwMode="auto">
          <a:xfrm>
            <a:off x="6019800" y="2114600"/>
            <a:ext cx="4584160" cy="3600400"/>
          </a:xfrm>
          <a:prstGeom prst="rect">
            <a:avLst/>
          </a:prstGeom>
          <a:noFill/>
          <a:ln w="9525">
            <a:noFill/>
            <a:miter lim="800000"/>
            <a:headEnd/>
            <a:tailEnd/>
          </a:ln>
        </p:spPr>
      </p:pic>
    </p:spTree>
    <p:extLst>
      <p:ext uri="{BB962C8B-B14F-4D97-AF65-F5344CB8AC3E}">
        <p14:creationId xmlns:p14="http://schemas.microsoft.com/office/powerpoint/2010/main" val="140852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7713-835C-4713-8374-C28234FB4073}"/>
              </a:ext>
            </a:extLst>
          </p:cNvPr>
          <p:cNvSpPr>
            <a:spLocks noGrp="1"/>
          </p:cNvSpPr>
          <p:nvPr>
            <p:ph type="title"/>
          </p:nvPr>
        </p:nvSpPr>
        <p:spPr/>
        <p:txBody>
          <a:bodyPr/>
          <a:lstStyle/>
          <a:p>
            <a:r>
              <a:rPr lang="en-US" dirty="0"/>
              <a:t>Human Visual System</a:t>
            </a:r>
          </a:p>
        </p:txBody>
      </p:sp>
      <p:sp>
        <p:nvSpPr>
          <p:cNvPr id="5" name="Slide Number Placeholder 2">
            <a:extLst>
              <a:ext uri="{FF2B5EF4-FFF2-40B4-BE49-F238E27FC236}">
                <a16:creationId xmlns:a16="http://schemas.microsoft.com/office/drawing/2014/main" id="{35E392A1-A9AE-4A0B-B723-A4E944386C52}"/>
              </a:ext>
            </a:extLst>
          </p:cNvPr>
          <p:cNvSpPr txBox="1">
            <a:spLocks/>
          </p:cNvSpPr>
          <p:nvPr/>
        </p:nvSpPr>
        <p:spPr>
          <a:xfrm>
            <a:off x="6715203" y="6420872"/>
            <a:ext cx="800100" cy="36576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a:lstStyle>
          <a:p>
            <a:r>
              <a:rPr lang="en-US"/>
              <a:t>  </a:t>
            </a:r>
            <a:fld id="{AC1089D3-84F4-7045-A571-C61BEF9B13BC}" type="slidenum">
              <a:rPr lang="en-US" smtClean="0"/>
              <a:pPr/>
              <a:t>2</a:t>
            </a:fld>
            <a:endParaRPr lang="en-US" dirty="0"/>
          </a:p>
        </p:txBody>
      </p:sp>
      <p:pic>
        <p:nvPicPr>
          <p:cNvPr id="6" name="Picture 4" descr="https://nei.nih.gov/sites/default/files/nehep-images/eyediagram.gif">
            <a:extLst>
              <a:ext uri="{FF2B5EF4-FFF2-40B4-BE49-F238E27FC236}">
                <a16:creationId xmlns:a16="http://schemas.microsoft.com/office/drawing/2014/main" id="{25FA71F1-B4E0-41AE-A261-3D9B61E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191942"/>
            <a:ext cx="5186363" cy="425281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81310EA-7C84-4845-8E5A-84474018929C}"/>
              </a:ext>
            </a:extLst>
          </p:cNvPr>
          <p:cNvGrpSpPr/>
          <p:nvPr/>
        </p:nvGrpSpPr>
        <p:grpSpPr>
          <a:xfrm>
            <a:off x="6012943" y="3071071"/>
            <a:ext cx="4140861" cy="473659"/>
            <a:chOff x="4784141" y="3569818"/>
            <a:chExt cx="4140861" cy="473659"/>
          </a:xfrm>
        </p:grpSpPr>
        <p:sp>
          <p:nvSpPr>
            <p:cNvPr id="8" name="Rectangle 7">
              <a:extLst>
                <a:ext uri="{FF2B5EF4-FFF2-40B4-BE49-F238E27FC236}">
                  <a16:creationId xmlns:a16="http://schemas.microsoft.com/office/drawing/2014/main" id="{66F0A6D8-1F1C-4E54-A122-B20D2156C86C}"/>
                </a:ext>
              </a:extLst>
            </p:cNvPr>
            <p:cNvSpPr/>
            <p:nvPr/>
          </p:nvSpPr>
          <p:spPr>
            <a:xfrm>
              <a:off x="4784141" y="3569818"/>
              <a:ext cx="702259" cy="44622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AA311C-B3C3-4108-A05D-9CB56787EAB1}"/>
                </a:ext>
              </a:extLst>
            </p:cNvPr>
            <p:cNvSpPr txBox="1"/>
            <p:nvPr/>
          </p:nvSpPr>
          <p:spPr>
            <a:xfrm>
              <a:off x="5486400" y="3581812"/>
              <a:ext cx="3438602" cy="461665"/>
            </a:xfrm>
            <a:prstGeom prst="rect">
              <a:avLst/>
            </a:prstGeom>
            <a:noFill/>
          </p:spPr>
          <p:txBody>
            <a:bodyPr wrap="square" rtlCol="0">
              <a:spAutoFit/>
            </a:bodyPr>
            <a:lstStyle/>
            <a:p>
              <a:r>
                <a:rPr lang="en-US" sz="2400" dirty="0">
                  <a:solidFill>
                    <a:schemeClr val="accent1"/>
                  </a:solidFill>
                </a:rPr>
                <a:t>Aperture letting in light</a:t>
              </a:r>
            </a:p>
          </p:txBody>
        </p:sp>
      </p:grpSp>
      <p:grpSp>
        <p:nvGrpSpPr>
          <p:cNvPr id="10" name="Group 9">
            <a:extLst>
              <a:ext uri="{FF2B5EF4-FFF2-40B4-BE49-F238E27FC236}">
                <a16:creationId xmlns:a16="http://schemas.microsoft.com/office/drawing/2014/main" id="{E4760D27-660E-45AB-BD6F-3FBCA9C95EC6}"/>
              </a:ext>
            </a:extLst>
          </p:cNvPr>
          <p:cNvGrpSpPr/>
          <p:nvPr/>
        </p:nvGrpSpPr>
        <p:grpSpPr>
          <a:xfrm>
            <a:off x="5628610" y="1629225"/>
            <a:ext cx="3639596" cy="461665"/>
            <a:chOff x="4399808" y="2127972"/>
            <a:chExt cx="3639596" cy="461665"/>
          </a:xfrm>
        </p:grpSpPr>
        <p:sp>
          <p:nvSpPr>
            <p:cNvPr id="11" name="Rectangle 10">
              <a:extLst>
                <a:ext uri="{FF2B5EF4-FFF2-40B4-BE49-F238E27FC236}">
                  <a16:creationId xmlns:a16="http://schemas.microsoft.com/office/drawing/2014/main" id="{811C8ECA-CE68-43EC-BFFA-952A2BE81C30}"/>
                </a:ext>
              </a:extLst>
            </p:cNvPr>
            <p:cNvSpPr/>
            <p:nvPr/>
          </p:nvSpPr>
          <p:spPr>
            <a:xfrm>
              <a:off x="4399808" y="2135692"/>
              <a:ext cx="702259" cy="446227"/>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Box 11">
              <a:extLst>
                <a:ext uri="{FF2B5EF4-FFF2-40B4-BE49-F238E27FC236}">
                  <a16:creationId xmlns:a16="http://schemas.microsoft.com/office/drawing/2014/main" id="{0A5E7539-D146-44EF-B8E1-4208C589AF09}"/>
                </a:ext>
              </a:extLst>
            </p:cNvPr>
            <p:cNvSpPr txBox="1"/>
            <p:nvPr/>
          </p:nvSpPr>
          <p:spPr>
            <a:xfrm>
              <a:off x="5135270" y="2127972"/>
              <a:ext cx="2904134" cy="461665"/>
            </a:xfrm>
            <a:prstGeom prst="rect">
              <a:avLst/>
            </a:prstGeom>
            <a:noFill/>
          </p:spPr>
          <p:txBody>
            <a:bodyPr wrap="square" rtlCol="0">
              <a:spAutoFit/>
            </a:bodyPr>
            <a:lstStyle/>
            <a:p>
              <a:r>
                <a:rPr lang="en-US" sz="2400" dirty="0">
                  <a:solidFill>
                    <a:schemeClr val="accent2"/>
                  </a:solidFill>
                </a:rPr>
                <a:t>Controls pupil</a:t>
              </a:r>
            </a:p>
          </p:txBody>
        </p:sp>
      </p:grpSp>
      <p:grpSp>
        <p:nvGrpSpPr>
          <p:cNvPr id="13" name="Group 12">
            <a:extLst>
              <a:ext uri="{FF2B5EF4-FFF2-40B4-BE49-F238E27FC236}">
                <a16:creationId xmlns:a16="http://schemas.microsoft.com/office/drawing/2014/main" id="{2E6FF3E4-5C71-4C2C-A746-B948B41B6299}"/>
              </a:ext>
            </a:extLst>
          </p:cNvPr>
          <p:cNvGrpSpPr/>
          <p:nvPr/>
        </p:nvGrpSpPr>
        <p:grpSpPr>
          <a:xfrm>
            <a:off x="5719116" y="3769615"/>
            <a:ext cx="4189343" cy="461665"/>
            <a:chOff x="4490314" y="4268362"/>
            <a:chExt cx="4189343" cy="461665"/>
          </a:xfrm>
        </p:grpSpPr>
        <p:sp>
          <p:nvSpPr>
            <p:cNvPr id="14" name="Rectangle 13">
              <a:extLst>
                <a:ext uri="{FF2B5EF4-FFF2-40B4-BE49-F238E27FC236}">
                  <a16:creationId xmlns:a16="http://schemas.microsoft.com/office/drawing/2014/main" id="{DBE7026F-7A05-493D-9F3F-81B29C4D3B6E}"/>
                </a:ext>
              </a:extLst>
            </p:cNvPr>
            <p:cNvSpPr/>
            <p:nvPr/>
          </p:nvSpPr>
          <p:spPr>
            <a:xfrm>
              <a:off x="4490314" y="4276082"/>
              <a:ext cx="702259" cy="446227"/>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BDE5384-4927-4103-803D-413C15FEFF93}"/>
                </a:ext>
              </a:extLst>
            </p:cNvPr>
            <p:cNvSpPr txBox="1"/>
            <p:nvPr/>
          </p:nvSpPr>
          <p:spPr>
            <a:xfrm>
              <a:off x="5241055" y="4268362"/>
              <a:ext cx="3438602" cy="461665"/>
            </a:xfrm>
            <a:prstGeom prst="rect">
              <a:avLst/>
            </a:prstGeom>
            <a:noFill/>
          </p:spPr>
          <p:txBody>
            <a:bodyPr wrap="square" rtlCol="0">
              <a:spAutoFit/>
            </a:bodyPr>
            <a:lstStyle/>
            <a:p>
              <a:r>
                <a:rPr lang="en-US" sz="2400" dirty="0">
                  <a:solidFill>
                    <a:schemeClr val="accent6"/>
                  </a:solidFill>
                </a:rPr>
                <a:t>Lens…</a:t>
              </a:r>
            </a:p>
          </p:txBody>
        </p:sp>
      </p:grpSp>
      <p:sp>
        <p:nvSpPr>
          <p:cNvPr id="17" name="TextBox 16">
            <a:extLst>
              <a:ext uri="{FF2B5EF4-FFF2-40B4-BE49-F238E27FC236}">
                <a16:creationId xmlns:a16="http://schemas.microsoft.com/office/drawing/2014/main" id="{732D89A1-15CA-48BA-A7BD-AEF41A3DF475}"/>
              </a:ext>
            </a:extLst>
          </p:cNvPr>
          <p:cNvSpPr txBox="1"/>
          <p:nvPr/>
        </p:nvSpPr>
        <p:spPr>
          <a:xfrm>
            <a:off x="1586206" y="5930792"/>
            <a:ext cx="5516271" cy="276999"/>
          </a:xfrm>
          <a:prstGeom prst="rect">
            <a:avLst/>
          </a:prstGeom>
          <a:noFill/>
        </p:spPr>
        <p:txBody>
          <a:bodyPr wrap="square" rtlCol="0">
            <a:spAutoFit/>
          </a:bodyPr>
          <a:lstStyle/>
          <a:p>
            <a:r>
              <a:rPr lang="en-US" sz="1200" dirty="0"/>
              <a:t>Slide Credit: NIH</a:t>
            </a:r>
          </a:p>
        </p:txBody>
      </p:sp>
    </p:spTree>
    <p:extLst>
      <p:ext uri="{BB962C8B-B14F-4D97-AF65-F5344CB8AC3E}">
        <p14:creationId xmlns:p14="http://schemas.microsoft.com/office/powerpoint/2010/main" val="165036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Digital Images – Sampling</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How many samples do we need ?</a:t>
            </a:r>
          </a:p>
          <a:p>
            <a:pPr lvl="1">
              <a:lnSpc>
                <a:spcPct val="90000"/>
              </a:lnSpc>
            </a:pPr>
            <a:r>
              <a:rPr lang="en-GB" dirty="0">
                <a:latin typeface="Calibri" pitchFamily="34" charset="0"/>
                <a:ea typeface="Calibri" pitchFamily="34" charset="0"/>
                <a:cs typeface="Calibri" pitchFamily="34" charset="0"/>
              </a:rPr>
              <a:t>Wasted space and computation time</a:t>
            </a:r>
          </a:p>
          <a:p>
            <a:pPr lvl="1">
              <a:lnSpc>
                <a:spcPct val="90000"/>
              </a:lnSpc>
            </a:pPr>
            <a:r>
              <a:rPr lang="en-GB" dirty="0">
                <a:latin typeface="Calibri" pitchFamily="34" charset="0"/>
                <a:ea typeface="Calibri" pitchFamily="34" charset="0"/>
                <a:cs typeface="Calibri" pitchFamily="34" charset="0"/>
              </a:rPr>
              <a:t>Enough for the objects of interest</a:t>
            </a:r>
          </a:p>
        </p:txBody>
      </p:sp>
      <p:pic>
        <p:nvPicPr>
          <p:cNvPr id="10" name="Picture 9"/>
          <p:cNvPicPr/>
          <p:nvPr/>
        </p:nvPicPr>
        <p:blipFill>
          <a:blip r:embed="rId2" cstate="print"/>
          <a:srcRect/>
          <a:stretch>
            <a:fillRect/>
          </a:stretch>
        </p:blipFill>
        <p:spPr bwMode="auto">
          <a:xfrm>
            <a:off x="6019800" y="2133600"/>
            <a:ext cx="4584160" cy="3600400"/>
          </a:xfrm>
          <a:prstGeom prst="rect">
            <a:avLst/>
          </a:prstGeom>
          <a:noFill/>
          <a:ln w="9525">
            <a:noFill/>
            <a:miter lim="800000"/>
            <a:headEnd/>
            <a:tailEnd/>
          </a:ln>
        </p:spPr>
      </p:pic>
    </p:spTree>
    <p:extLst>
      <p:ext uri="{BB962C8B-B14F-4D97-AF65-F5344CB8AC3E}">
        <p14:creationId xmlns:p14="http://schemas.microsoft.com/office/powerpoint/2010/main" val="859737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Digital Images – Quantisation</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Represent the individual image points as digital values.</a:t>
            </a:r>
          </a:p>
          <a:p>
            <a:pPr lvl="1">
              <a:lnSpc>
                <a:spcPct val="90000"/>
              </a:lnSpc>
            </a:pPr>
            <a:r>
              <a:rPr lang="en-GB" dirty="0">
                <a:latin typeface="Calibri" pitchFamily="34" charset="0"/>
                <a:ea typeface="Calibri" pitchFamily="34" charset="0"/>
                <a:cs typeface="Calibri" pitchFamily="34" charset="0"/>
              </a:rPr>
              <a:t>Typically 8 bits</a:t>
            </a:r>
          </a:p>
        </p:txBody>
      </p:sp>
      <p:pic>
        <p:nvPicPr>
          <p:cNvPr id="8" name="Picture 7"/>
          <p:cNvPicPr/>
          <p:nvPr/>
        </p:nvPicPr>
        <p:blipFill>
          <a:blip r:embed="rId2" cstate="print"/>
          <a:srcRect/>
          <a:stretch>
            <a:fillRect/>
          </a:stretch>
        </p:blipFill>
        <p:spPr bwMode="auto">
          <a:xfrm>
            <a:off x="2639616" y="2060848"/>
            <a:ext cx="6696744" cy="4104456"/>
          </a:xfrm>
          <a:prstGeom prst="rect">
            <a:avLst/>
          </a:prstGeom>
          <a:noFill/>
          <a:ln w="9525">
            <a:noFill/>
            <a:miter lim="800000"/>
            <a:headEnd/>
            <a:tailEnd/>
          </a:ln>
        </p:spPr>
      </p:pic>
    </p:spTree>
    <p:extLst>
      <p:ext uri="{BB962C8B-B14F-4D97-AF65-F5344CB8AC3E}">
        <p14:creationId xmlns:p14="http://schemas.microsoft.com/office/powerpoint/2010/main" val="3838338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Colour Images</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Luminance only</a:t>
            </a:r>
          </a:p>
          <a:p>
            <a:pPr lvl="1">
              <a:lnSpc>
                <a:spcPct val="90000"/>
              </a:lnSpc>
            </a:pPr>
            <a:r>
              <a:rPr lang="en-GB" dirty="0">
                <a:latin typeface="Calibri" pitchFamily="34" charset="0"/>
                <a:ea typeface="Calibri" pitchFamily="34" charset="0"/>
                <a:cs typeface="Calibri" pitchFamily="34" charset="0"/>
              </a:rPr>
              <a:t>Simple representation</a:t>
            </a:r>
          </a:p>
          <a:p>
            <a:pPr lvl="1">
              <a:lnSpc>
                <a:spcPct val="90000"/>
              </a:lnSpc>
            </a:pPr>
            <a:r>
              <a:rPr lang="en-GB" dirty="0">
                <a:latin typeface="Calibri" pitchFamily="34" charset="0"/>
                <a:ea typeface="Calibri" pitchFamily="34" charset="0"/>
                <a:cs typeface="Calibri" pitchFamily="34" charset="0"/>
              </a:rPr>
              <a:t>Humans can understand</a:t>
            </a:r>
          </a:p>
          <a:p>
            <a:pPr>
              <a:lnSpc>
                <a:spcPct val="90000"/>
              </a:lnSpc>
            </a:pPr>
            <a:r>
              <a:rPr lang="en-GB" dirty="0">
                <a:latin typeface="Calibri" pitchFamily="34" charset="0"/>
                <a:ea typeface="Calibri" pitchFamily="34" charset="0"/>
                <a:cs typeface="Calibri" pitchFamily="34" charset="0"/>
              </a:rPr>
              <a:t>Colour images ( luminance + chrominance )</a:t>
            </a:r>
          </a:p>
          <a:p>
            <a:pPr lvl="1">
              <a:lnSpc>
                <a:spcPct val="90000"/>
              </a:lnSpc>
            </a:pPr>
            <a:r>
              <a:rPr lang="en-GB" dirty="0">
                <a:latin typeface="Calibri" pitchFamily="34" charset="0"/>
                <a:ea typeface="Calibri" pitchFamily="34" charset="0"/>
                <a:cs typeface="Calibri" pitchFamily="34" charset="0"/>
              </a:rPr>
              <a:t>Multiple channels (typically 3)</a:t>
            </a:r>
          </a:p>
          <a:p>
            <a:pPr lvl="1">
              <a:lnSpc>
                <a:spcPct val="90000"/>
              </a:lnSpc>
            </a:pPr>
            <a:r>
              <a:rPr lang="en-GB" dirty="0">
                <a:latin typeface="Calibri" pitchFamily="34" charset="0"/>
                <a:ea typeface="Calibri" pitchFamily="34" charset="0"/>
                <a:cs typeface="Calibri" pitchFamily="34" charset="0"/>
              </a:rPr>
              <a:t>Around 16.8 million colours</a:t>
            </a:r>
          </a:p>
          <a:p>
            <a:pPr lvl="1">
              <a:lnSpc>
                <a:spcPct val="90000"/>
              </a:lnSpc>
            </a:pPr>
            <a:r>
              <a:rPr lang="en-GB" dirty="0">
                <a:latin typeface="Calibri" pitchFamily="34" charset="0"/>
                <a:ea typeface="Calibri" pitchFamily="34" charset="0"/>
                <a:cs typeface="Calibri" pitchFamily="34" charset="0"/>
              </a:rPr>
              <a:t>More complex to process</a:t>
            </a:r>
          </a:p>
          <a:p>
            <a:pPr lvl="1">
              <a:lnSpc>
                <a:spcPct val="90000"/>
              </a:lnSpc>
            </a:pPr>
            <a:r>
              <a:rPr lang="en-GB" dirty="0">
                <a:latin typeface="Calibri" pitchFamily="34" charset="0"/>
                <a:ea typeface="Calibri" pitchFamily="34" charset="0"/>
                <a:cs typeface="Calibri" pitchFamily="34" charset="0"/>
              </a:rPr>
              <a:t>Facilitate certain operations</a:t>
            </a:r>
          </a:p>
        </p:txBody>
      </p:sp>
      <p:pic>
        <p:nvPicPr>
          <p:cNvPr id="8" name="Picture 7" descr="ColorVsGrey"/>
          <p:cNvPicPr/>
          <p:nvPr/>
        </p:nvPicPr>
        <p:blipFill>
          <a:blip r:embed="rId2" cstate="print"/>
          <a:srcRect/>
          <a:stretch>
            <a:fillRect/>
          </a:stretch>
        </p:blipFill>
        <p:spPr bwMode="auto">
          <a:xfrm>
            <a:off x="2639616" y="4149081"/>
            <a:ext cx="6624736" cy="2021453"/>
          </a:xfrm>
          <a:prstGeom prst="rect">
            <a:avLst/>
          </a:prstGeom>
          <a:noFill/>
          <a:ln w="9525">
            <a:noFill/>
            <a:miter lim="800000"/>
            <a:headEnd/>
            <a:tailEnd/>
          </a:ln>
        </p:spPr>
      </p:pic>
    </p:spTree>
    <p:extLst>
      <p:ext uri="{BB962C8B-B14F-4D97-AF65-F5344CB8AC3E}">
        <p14:creationId xmlns:p14="http://schemas.microsoft.com/office/powerpoint/2010/main" val="48922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r>
              <a:rPr lang="en-US"/>
              <a:t>Digital camera</a:t>
            </a:r>
          </a:p>
        </p:txBody>
      </p:sp>
      <p:sp>
        <p:nvSpPr>
          <p:cNvPr id="409603" name="Rectangle 3"/>
          <p:cNvSpPr>
            <a:spLocks noGrp="1" noChangeArrowheads="1"/>
          </p:cNvSpPr>
          <p:nvPr>
            <p:ph type="body" idx="1"/>
          </p:nvPr>
        </p:nvSpPr>
        <p:spPr>
          <a:xfrm>
            <a:off x="1752600" y="4267200"/>
            <a:ext cx="8763000" cy="2362200"/>
          </a:xfrm>
        </p:spPr>
        <p:txBody>
          <a:bodyPr/>
          <a:lstStyle/>
          <a:p>
            <a:r>
              <a:rPr lang="en-US"/>
              <a:t>A digital camera replaces film with a sensor array</a:t>
            </a:r>
          </a:p>
          <a:p>
            <a:pPr lvl="1"/>
            <a:r>
              <a:rPr lang="en-US" sz="1600"/>
              <a:t>Each cell in the array is light-sensitive diode that converts photons to electrons</a:t>
            </a:r>
          </a:p>
          <a:p>
            <a:pPr lvl="1"/>
            <a:r>
              <a:rPr lang="en-US" sz="1600"/>
              <a:t>Two common types</a:t>
            </a:r>
          </a:p>
          <a:p>
            <a:pPr lvl="2"/>
            <a:r>
              <a:rPr lang="en-US" sz="1600" b="1"/>
              <a:t>Charge Coupled Device</a:t>
            </a:r>
            <a:r>
              <a:rPr lang="en-US" sz="1600"/>
              <a:t> (CCD)</a:t>
            </a:r>
            <a:r>
              <a:rPr lang="en-US"/>
              <a:t> </a:t>
            </a:r>
          </a:p>
          <a:p>
            <a:pPr lvl="2"/>
            <a:r>
              <a:rPr lang="en-US" sz="1600" b="1"/>
              <a:t>Complementary metal oxide semiconductor</a:t>
            </a:r>
            <a:r>
              <a:rPr lang="en-US" sz="1600"/>
              <a:t> (CMOS)</a:t>
            </a:r>
          </a:p>
          <a:p>
            <a:pPr lvl="1"/>
            <a:r>
              <a:rPr lang="en-US" sz="1600">
                <a:hlinkClick r:id="rId3"/>
              </a:rPr>
              <a:t>http://electronics.howstuffworks.com/digital-camera.htm</a:t>
            </a:r>
            <a:r>
              <a:rPr lang="en-US" sz="1600"/>
              <a:t> </a:t>
            </a:r>
          </a:p>
          <a:p>
            <a:pPr lvl="2"/>
            <a:endParaRPr lang="en-US" sz="1600"/>
          </a:p>
        </p:txBody>
      </p:sp>
      <p:pic>
        <p:nvPicPr>
          <p:cNvPr id="409604" name="Picture 4" descr="PowerShot SD200"/>
          <p:cNvPicPr>
            <a:picLocks noChangeAspect="1" noChangeArrowheads="1"/>
          </p:cNvPicPr>
          <p:nvPr/>
        </p:nvPicPr>
        <p:blipFill>
          <a:blip r:embed="rId4">
            <a:extLst>
              <a:ext uri="{28A0092B-C50C-407E-A947-70E740481C1C}">
                <a14:useLocalDpi xmlns:a14="http://schemas.microsoft.com/office/drawing/2010/main" val="0"/>
              </a:ext>
            </a:extLst>
          </a:blip>
          <a:srcRect l="12286" r="6143"/>
          <a:stretch>
            <a:fillRect/>
          </a:stretch>
        </p:blipFill>
        <p:spPr bwMode="auto">
          <a:xfrm>
            <a:off x="1989138" y="1371600"/>
            <a:ext cx="4411662"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05" name="Text Box 5"/>
          <p:cNvSpPr txBox="1">
            <a:spLocks noChangeArrowheads="1"/>
          </p:cNvSpPr>
          <p:nvPr/>
        </p:nvSpPr>
        <p:spPr bwMode="auto">
          <a:xfrm>
            <a:off x="9067800" y="6583364"/>
            <a:ext cx="15367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t>Slide by Steve Seitz</a:t>
            </a:r>
          </a:p>
        </p:txBody>
      </p:sp>
      <p:pic>
        <p:nvPicPr>
          <p:cNvPr id="409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1" y="1371601"/>
            <a:ext cx="3292475"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a:t>CCD vs. CMOS</a:t>
            </a:r>
          </a:p>
        </p:txBody>
      </p:sp>
      <p:sp>
        <p:nvSpPr>
          <p:cNvPr id="407555" name="Rectangle 3"/>
          <p:cNvSpPr>
            <a:spLocks noGrp="1" noChangeArrowheads="1"/>
          </p:cNvSpPr>
          <p:nvPr>
            <p:ph type="body" idx="1"/>
          </p:nvPr>
        </p:nvSpPr>
        <p:spPr>
          <a:xfrm>
            <a:off x="2133600" y="914400"/>
            <a:ext cx="7848600" cy="2133600"/>
          </a:xfrm>
        </p:spPr>
        <p:txBody>
          <a:bodyPr/>
          <a:lstStyle/>
          <a:p>
            <a:r>
              <a:rPr lang="en-US" sz="1600" b="1" dirty="0"/>
              <a:t>CCD:</a:t>
            </a:r>
            <a:r>
              <a:rPr lang="en-US" sz="1600" dirty="0"/>
              <a:t> transports the charge across the chip and reads it at one corner of the array. An </a:t>
            </a:r>
            <a:r>
              <a:rPr lang="en-US" sz="1600" b="1" dirty="0"/>
              <a:t>analog-to-digital converter (ADC)</a:t>
            </a:r>
            <a:r>
              <a:rPr lang="en-US" sz="1600" dirty="0"/>
              <a:t> then turns each pixel's value into a digital value by measuring the amount of charge at each </a:t>
            </a:r>
            <a:r>
              <a:rPr lang="en-US" sz="1600" dirty="0" err="1"/>
              <a:t>photosite</a:t>
            </a:r>
            <a:r>
              <a:rPr lang="en-US" sz="1600" dirty="0"/>
              <a:t> and converting that measurement to binary form</a:t>
            </a:r>
            <a:br>
              <a:rPr lang="en-US" sz="1600" dirty="0"/>
            </a:br>
            <a:endParaRPr lang="en-US" sz="1600" dirty="0"/>
          </a:p>
          <a:p>
            <a:r>
              <a:rPr lang="en-US" sz="1600" b="1" dirty="0"/>
              <a:t>CMOS:</a:t>
            </a:r>
            <a:r>
              <a:rPr lang="en-US" sz="1600" dirty="0"/>
              <a:t> uses several transistors at each pixel to amplify and move the charge using more traditional wires. </a:t>
            </a:r>
          </a:p>
        </p:txBody>
      </p:sp>
      <p:pic>
        <p:nvPicPr>
          <p:cNvPr id="407559" name="Picture 7" descr="ccd_vs_cm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084514"/>
            <a:ext cx="4876800" cy="3087687"/>
          </a:xfrm>
          <a:prstGeom prst="rect">
            <a:avLst/>
          </a:prstGeom>
          <a:noFill/>
          <a:extLst>
            <a:ext uri="{909E8E84-426E-40DD-AFC4-6F175D3DCCD1}">
              <a14:hiddenFill xmlns:a14="http://schemas.microsoft.com/office/drawing/2010/main">
                <a:solidFill>
                  <a:srgbClr val="FFFFFF"/>
                </a:solidFill>
              </a14:hiddenFill>
            </a:ext>
          </a:extLst>
        </p:spPr>
      </p:pic>
      <p:sp>
        <p:nvSpPr>
          <p:cNvPr id="407560" name="Text Box 8"/>
          <p:cNvSpPr txBox="1">
            <a:spLocks noChangeArrowheads="1"/>
          </p:cNvSpPr>
          <p:nvPr/>
        </p:nvSpPr>
        <p:spPr bwMode="auto">
          <a:xfrm>
            <a:off x="2971801" y="6248400"/>
            <a:ext cx="62960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hlinkClick r:id="rId4"/>
              </a:rPr>
              <a:t>http://www.dalsa.com/shared/content/pdfs/CCD_vs_CMOS_Litwiller_2005.pdf</a:t>
            </a:r>
            <a:endParaRPr lang="en-US" sz="1400"/>
          </a:p>
        </p:txBody>
      </p:sp>
      <p:sp>
        <p:nvSpPr>
          <p:cNvPr id="407561" name="Rectangle 9"/>
          <p:cNvSpPr>
            <a:spLocks noChangeArrowheads="1"/>
          </p:cNvSpPr>
          <p:nvPr/>
        </p:nvSpPr>
        <p:spPr bwMode="auto">
          <a:xfrm>
            <a:off x="3354388" y="2743200"/>
            <a:ext cx="51800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hlinkClick r:id="rId5"/>
              </a:rPr>
              <a:t>http://electronics.howstuffworks.com/digital-camera.htm</a:t>
            </a:r>
            <a:endParaRPr lang="en-US"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t>Issues with digital cameras</a:t>
            </a:r>
          </a:p>
        </p:txBody>
      </p:sp>
      <p:sp>
        <p:nvSpPr>
          <p:cNvPr id="419843" name="Rectangle 3"/>
          <p:cNvSpPr>
            <a:spLocks noGrp="1" noChangeArrowheads="1"/>
          </p:cNvSpPr>
          <p:nvPr>
            <p:ph type="body" idx="1"/>
          </p:nvPr>
        </p:nvSpPr>
        <p:spPr>
          <a:xfrm>
            <a:off x="2209800" y="914400"/>
            <a:ext cx="7391400" cy="5943600"/>
          </a:xfrm>
        </p:spPr>
        <p:txBody>
          <a:bodyPr/>
          <a:lstStyle/>
          <a:p>
            <a:pPr>
              <a:lnSpc>
                <a:spcPct val="80000"/>
              </a:lnSpc>
            </a:pPr>
            <a:r>
              <a:rPr lang="en-US" sz="2400"/>
              <a:t>Noise</a:t>
            </a:r>
          </a:p>
          <a:p>
            <a:pPr lvl="2">
              <a:lnSpc>
                <a:spcPct val="80000"/>
              </a:lnSpc>
            </a:pPr>
            <a:r>
              <a:rPr lang="en-US" sz="1600"/>
              <a:t>low light is where you most notice </a:t>
            </a:r>
            <a:r>
              <a:rPr lang="en-US" sz="1600">
                <a:hlinkClick r:id="rId3"/>
              </a:rPr>
              <a:t>noise</a:t>
            </a:r>
            <a:endParaRPr lang="en-US" sz="1600"/>
          </a:p>
          <a:p>
            <a:pPr lvl="2">
              <a:lnSpc>
                <a:spcPct val="80000"/>
              </a:lnSpc>
            </a:pPr>
            <a:r>
              <a:rPr lang="en-US" sz="1600"/>
              <a:t>light sensitivity (ISO) / noise tradeoff</a:t>
            </a:r>
          </a:p>
          <a:p>
            <a:pPr lvl="2">
              <a:lnSpc>
                <a:spcPct val="80000"/>
              </a:lnSpc>
            </a:pPr>
            <a:r>
              <a:rPr lang="en-US" sz="1600"/>
              <a:t>stuck pixels</a:t>
            </a:r>
          </a:p>
          <a:p>
            <a:pPr>
              <a:lnSpc>
                <a:spcPct val="80000"/>
              </a:lnSpc>
            </a:pPr>
            <a:r>
              <a:rPr lang="en-US" sz="2400"/>
              <a:t>Resolution: Are more megapixels better?</a:t>
            </a:r>
          </a:p>
          <a:p>
            <a:pPr lvl="2">
              <a:lnSpc>
                <a:spcPct val="80000"/>
              </a:lnSpc>
            </a:pPr>
            <a:r>
              <a:rPr lang="en-US" sz="1600"/>
              <a:t>requires higher quality lens</a:t>
            </a:r>
          </a:p>
          <a:p>
            <a:pPr lvl="2">
              <a:lnSpc>
                <a:spcPct val="80000"/>
              </a:lnSpc>
            </a:pPr>
            <a:r>
              <a:rPr lang="en-US" sz="1600"/>
              <a:t>noise issues</a:t>
            </a:r>
          </a:p>
          <a:p>
            <a:pPr>
              <a:lnSpc>
                <a:spcPct val="80000"/>
              </a:lnSpc>
            </a:pPr>
            <a:r>
              <a:rPr lang="en-US" sz="2400"/>
              <a:t>In-camera processing</a:t>
            </a:r>
          </a:p>
          <a:p>
            <a:pPr lvl="2">
              <a:lnSpc>
                <a:spcPct val="80000"/>
              </a:lnSpc>
            </a:pPr>
            <a:r>
              <a:rPr lang="en-US" sz="1600"/>
              <a:t>oversharpening can produce </a:t>
            </a:r>
            <a:r>
              <a:rPr lang="en-US" sz="1600">
                <a:hlinkClick r:id="rId4"/>
              </a:rPr>
              <a:t>halos</a:t>
            </a:r>
            <a:endParaRPr lang="en-US" sz="1600"/>
          </a:p>
          <a:p>
            <a:pPr>
              <a:lnSpc>
                <a:spcPct val="80000"/>
              </a:lnSpc>
            </a:pPr>
            <a:r>
              <a:rPr lang="en-US" sz="2400"/>
              <a:t>RAW vs. compressed</a:t>
            </a:r>
          </a:p>
          <a:p>
            <a:pPr lvl="2">
              <a:lnSpc>
                <a:spcPct val="80000"/>
              </a:lnSpc>
            </a:pPr>
            <a:r>
              <a:rPr lang="en-US" sz="1600"/>
              <a:t>file size vs. quality tradeoff</a:t>
            </a:r>
          </a:p>
          <a:p>
            <a:pPr>
              <a:lnSpc>
                <a:spcPct val="80000"/>
              </a:lnSpc>
            </a:pPr>
            <a:r>
              <a:rPr lang="en-US" sz="2400"/>
              <a:t>Blooming</a:t>
            </a:r>
          </a:p>
          <a:p>
            <a:pPr lvl="2">
              <a:lnSpc>
                <a:spcPct val="80000"/>
              </a:lnSpc>
            </a:pPr>
            <a:r>
              <a:rPr lang="en-US" sz="1600"/>
              <a:t>charge </a:t>
            </a:r>
            <a:r>
              <a:rPr lang="en-US" sz="1600">
                <a:hlinkClick r:id="rId5"/>
              </a:rPr>
              <a:t>overflowing</a:t>
            </a:r>
            <a:r>
              <a:rPr lang="en-US" sz="1600"/>
              <a:t> into neighboring pixels</a:t>
            </a:r>
          </a:p>
          <a:p>
            <a:pPr>
              <a:lnSpc>
                <a:spcPct val="80000"/>
              </a:lnSpc>
            </a:pPr>
            <a:r>
              <a:rPr lang="en-US" sz="2400"/>
              <a:t>Color artifacts</a:t>
            </a:r>
          </a:p>
          <a:p>
            <a:pPr lvl="2">
              <a:lnSpc>
                <a:spcPct val="80000"/>
              </a:lnSpc>
            </a:pPr>
            <a:r>
              <a:rPr lang="en-US" sz="1600">
                <a:hlinkClick r:id="rId6"/>
              </a:rPr>
              <a:t>purple fringing</a:t>
            </a:r>
            <a:r>
              <a:rPr lang="en-US" sz="1600"/>
              <a:t> from microlenses, artifacts from </a:t>
            </a:r>
            <a:r>
              <a:rPr lang="en-US" sz="1600">
                <a:hlinkClick r:id="rId7"/>
              </a:rPr>
              <a:t>Bayer patterns</a:t>
            </a:r>
            <a:endParaRPr lang="en-US" sz="1600"/>
          </a:p>
          <a:p>
            <a:pPr lvl="2">
              <a:lnSpc>
                <a:spcPct val="80000"/>
              </a:lnSpc>
            </a:pPr>
            <a:r>
              <a:rPr lang="en-US" sz="1600"/>
              <a:t>white balance</a:t>
            </a:r>
          </a:p>
          <a:p>
            <a:pPr>
              <a:lnSpc>
                <a:spcPct val="80000"/>
              </a:lnSpc>
            </a:pPr>
            <a:r>
              <a:rPr lang="en-US" sz="2400"/>
              <a:t>More info online:</a:t>
            </a:r>
          </a:p>
          <a:p>
            <a:pPr lvl="1">
              <a:lnSpc>
                <a:spcPct val="80000"/>
              </a:lnSpc>
            </a:pPr>
            <a:r>
              <a:rPr lang="en-US" sz="1800"/>
              <a:t> </a:t>
            </a:r>
            <a:r>
              <a:rPr lang="en-US" sz="1800">
                <a:hlinkClick r:id="rId8"/>
              </a:rPr>
              <a:t>http://electronics.howstuffworks.com/digital-camera.htm</a:t>
            </a:r>
            <a:r>
              <a:rPr lang="en-US" sz="1800"/>
              <a:t>  </a:t>
            </a:r>
          </a:p>
          <a:p>
            <a:pPr lvl="1">
              <a:lnSpc>
                <a:spcPct val="80000"/>
              </a:lnSpc>
            </a:pPr>
            <a:r>
              <a:rPr lang="en-US" sz="1800"/>
              <a:t> </a:t>
            </a:r>
            <a:r>
              <a:rPr lang="en-US" sz="1800">
                <a:hlinkClick r:id="rId9"/>
              </a:rPr>
              <a:t>http://www.dpreview.com/</a:t>
            </a:r>
            <a:r>
              <a:rPr lang="en-US" sz="1800"/>
              <a:t> </a:t>
            </a:r>
          </a:p>
          <a:p>
            <a:pPr>
              <a:lnSpc>
                <a:spcPct val="80000"/>
              </a:lnSpc>
            </a:pPr>
            <a:endParaRPr lang="en-US" sz="2400"/>
          </a:p>
        </p:txBody>
      </p:sp>
      <p:pic>
        <p:nvPicPr>
          <p:cNvPr id="419845"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39200" y="3886200"/>
            <a:ext cx="16002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48"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0200" y="2819400"/>
            <a:ext cx="762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49" name="Text Box 9"/>
          <p:cNvSpPr txBox="1">
            <a:spLocks noChangeArrowheads="1"/>
          </p:cNvSpPr>
          <p:nvPr/>
        </p:nvSpPr>
        <p:spPr bwMode="auto">
          <a:xfrm>
            <a:off x="9067800" y="6583364"/>
            <a:ext cx="15367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t>Slide by Steve Seitz</a:t>
            </a:r>
          </a:p>
        </p:txBody>
      </p:sp>
      <p:pic>
        <p:nvPicPr>
          <p:cNvPr id="41985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39200" y="12192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749" name="Picture 5" descr="BayerPatternFil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33526"/>
            <a:ext cx="4419600" cy="4410075"/>
          </a:xfrm>
          <a:prstGeom prst="rect">
            <a:avLst/>
          </a:prstGeom>
          <a:noFill/>
          <a:extLst>
            <a:ext uri="{909E8E84-426E-40DD-AFC4-6F175D3DCCD1}">
              <a14:hiddenFill xmlns:a14="http://schemas.microsoft.com/office/drawing/2010/main">
                <a:solidFill>
                  <a:srgbClr val="FFFFFF"/>
                </a:solidFill>
              </a14:hiddenFill>
            </a:ext>
          </a:extLst>
        </p:spPr>
      </p:pic>
      <p:sp>
        <p:nvSpPr>
          <p:cNvPr id="415746" name="Rectangle 2"/>
          <p:cNvSpPr>
            <a:spLocks noGrp="1" noChangeArrowheads="1"/>
          </p:cNvSpPr>
          <p:nvPr>
            <p:ph type="title"/>
          </p:nvPr>
        </p:nvSpPr>
        <p:spPr/>
        <p:txBody>
          <a:bodyPr/>
          <a:lstStyle/>
          <a:p>
            <a:r>
              <a:rPr lang="en-US" sz="3000" dirty="0"/>
              <a:t>Color sensing in camera: Color filter array</a:t>
            </a:r>
          </a:p>
        </p:txBody>
      </p:sp>
      <p:pic>
        <p:nvPicPr>
          <p:cNvPr id="415748" name="Picture 4" descr="ccd_interpol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0" y="1406526"/>
            <a:ext cx="13716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751" name="Text Box 7"/>
          <p:cNvSpPr txBox="1">
            <a:spLocks noChangeArrowheads="1"/>
          </p:cNvSpPr>
          <p:nvPr/>
        </p:nvSpPr>
        <p:spPr bwMode="auto">
          <a:xfrm>
            <a:off x="9067801" y="6583364"/>
            <a:ext cx="15208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t>Source: Steve Seitz</a:t>
            </a:r>
          </a:p>
        </p:txBody>
      </p:sp>
      <p:sp>
        <p:nvSpPr>
          <p:cNvPr id="415752" name="Rectangle 8"/>
          <p:cNvSpPr>
            <a:spLocks noChangeArrowheads="1"/>
          </p:cNvSpPr>
          <p:nvPr/>
        </p:nvSpPr>
        <p:spPr bwMode="auto">
          <a:xfrm>
            <a:off x="5867401" y="1371600"/>
            <a:ext cx="3711575"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pPr>
            <a:r>
              <a:rPr lang="en-US" dirty="0"/>
              <a:t>Estimate missing components from neighboring values</a:t>
            </a:r>
            <a:br>
              <a:rPr lang="en-US" dirty="0"/>
            </a:br>
            <a:r>
              <a:rPr lang="en-US" dirty="0"/>
              <a:t>(</a:t>
            </a:r>
            <a:r>
              <a:rPr lang="en-US" dirty="0" err="1"/>
              <a:t>demosaicing</a:t>
            </a:r>
            <a:r>
              <a:rPr lang="en-US" dirty="0"/>
              <a:t>)</a:t>
            </a:r>
          </a:p>
        </p:txBody>
      </p:sp>
      <p:sp>
        <p:nvSpPr>
          <p:cNvPr id="415755" name="Rectangle 11"/>
          <p:cNvSpPr>
            <a:spLocks noChangeArrowheads="1"/>
          </p:cNvSpPr>
          <p:nvPr/>
        </p:nvSpPr>
        <p:spPr bwMode="auto">
          <a:xfrm>
            <a:off x="7391400" y="3581400"/>
            <a:ext cx="28956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pPr>
            <a:r>
              <a:rPr lang="en-US"/>
              <a:t>Why more green?</a:t>
            </a:r>
          </a:p>
        </p:txBody>
      </p:sp>
      <p:sp>
        <p:nvSpPr>
          <p:cNvPr id="415756" name="Rectangle 12"/>
          <p:cNvSpPr>
            <a:spLocks noChangeArrowheads="1"/>
          </p:cNvSpPr>
          <p:nvPr/>
        </p:nvSpPr>
        <p:spPr bwMode="auto">
          <a:xfrm>
            <a:off x="2667000" y="1066800"/>
            <a:ext cx="157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Bayer grid</a:t>
            </a:r>
          </a:p>
        </p:txBody>
      </p:sp>
      <p:grpSp>
        <p:nvGrpSpPr>
          <p:cNvPr id="415758" name="Group 14"/>
          <p:cNvGrpSpPr>
            <a:grpSpLocks/>
          </p:cNvGrpSpPr>
          <p:nvPr/>
        </p:nvGrpSpPr>
        <p:grpSpPr bwMode="auto">
          <a:xfrm>
            <a:off x="6705600" y="4078288"/>
            <a:ext cx="3581400" cy="2297112"/>
            <a:chOff x="3264" y="2569"/>
            <a:chExt cx="2256" cy="1447"/>
          </a:xfrm>
        </p:grpSpPr>
        <p:pic>
          <p:nvPicPr>
            <p:cNvPr id="415754" name="Picture 10" descr="equilumin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569"/>
              <a:ext cx="2256" cy="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757" name="Rectangle 13"/>
            <p:cNvSpPr>
              <a:spLocks noChangeArrowheads="1"/>
            </p:cNvSpPr>
            <p:nvPr/>
          </p:nvSpPr>
          <p:spPr bwMode="auto">
            <a:xfrm>
              <a:off x="3456" y="3824"/>
              <a:ext cx="20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chemeClr val="tx2"/>
                  </a:solidFill>
                </a:rPr>
                <a:t>Human Luminance Sensitivity Function</a:t>
              </a:r>
            </a:p>
          </p:txBody>
        </p:sp>
      </p:grpSp>
    </p:spTree>
    <p:extLst>
      <p:ext uri="{BB962C8B-B14F-4D97-AF65-F5344CB8AC3E}">
        <p14:creationId xmlns:p14="http://schemas.microsoft.com/office/powerpoint/2010/main" val="2562941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57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57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Demosaicing</a:t>
            </a:r>
            <a:r>
              <a:rPr lang="tr-TR" dirty="0"/>
              <a:t> </a:t>
            </a:r>
            <a:r>
              <a:rPr lang="en-US" dirty="0"/>
              <a:t>Result</a:t>
            </a:r>
          </a:p>
        </p:txBody>
      </p:sp>
      <p:pic>
        <p:nvPicPr>
          <p:cNvPr id="500738" name="Picture 2" descr="File:Shades bayer 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1072945"/>
            <a:ext cx="2700000" cy="2700000"/>
          </a:xfrm>
          <a:prstGeom prst="rect">
            <a:avLst/>
          </a:prstGeom>
          <a:noFill/>
          <a:extLst>
            <a:ext uri="{909E8E84-426E-40DD-AFC4-6F175D3DCCD1}">
              <a14:hiddenFill xmlns:a14="http://schemas.microsoft.com/office/drawing/2010/main">
                <a:solidFill>
                  <a:srgbClr val="FFFFFF"/>
                </a:solidFill>
              </a14:hiddenFill>
            </a:ext>
          </a:extLst>
        </p:spPr>
      </p:pic>
      <p:pic>
        <p:nvPicPr>
          <p:cNvPr id="500740" name="Picture 4" descr="File:Shades bayer 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887" y="1072945"/>
            <a:ext cx="2700000" cy="2700000"/>
          </a:xfrm>
          <a:prstGeom prst="rect">
            <a:avLst/>
          </a:prstGeom>
          <a:noFill/>
          <a:extLst>
            <a:ext uri="{909E8E84-426E-40DD-AFC4-6F175D3DCCD1}">
              <a14:hiddenFill xmlns:a14="http://schemas.microsoft.com/office/drawing/2010/main">
                <a:solidFill>
                  <a:srgbClr val="FFFFFF"/>
                </a:solidFill>
              </a14:hiddenFill>
            </a:ext>
          </a:extLst>
        </p:spPr>
      </p:pic>
      <p:pic>
        <p:nvPicPr>
          <p:cNvPr id="500742" name="Picture 6" descr="File:Shades bayer 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072945"/>
            <a:ext cx="2700000" cy="2700000"/>
          </a:xfrm>
          <a:prstGeom prst="rect">
            <a:avLst/>
          </a:prstGeom>
          <a:noFill/>
          <a:extLst>
            <a:ext uri="{909E8E84-426E-40DD-AFC4-6F175D3DCCD1}">
              <a14:hiddenFill xmlns:a14="http://schemas.microsoft.com/office/drawing/2010/main">
                <a:solidFill>
                  <a:srgbClr val="FFFFFF"/>
                </a:solidFill>
              </a14:hiddenFill>
            </a:ext>
          </a:extLst>
        </p:spPr>
      </p:pic>
      <p:pic>
        <p:nvPicPr>
          <p:cNvPr id="500744" name="Picture 8" descr="File:Shades framed d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00" y="3930445"/>
            <a:ext cx="2700000" cy="2700000"/>
          </a:xfrm>
          <a:prstGeom prst="rect">
            <a:avLst/>
          </a:prstGeom>
          <a:noFill/>
          <a:extLst>
            <a:ext uri="{909E8E84-426E-40DD-AFC4-6F175D3DCCD1}">
              <a14:hiddenFill xmlns:a14="http://schemas.microsoft.com/office/drawing/2010/main">
                <a:solidFill>
                  <a:srgbClr val="FFFFFF"/>
                </a:solidFill>
              </a14:hiddenFill>
            </a:ext>
          </a:extLst>
        </p:spPr>
      </p:pic>
      <p:pic>
        <p:nvPicPr>
          <p:cNvPr id="500746" name="Picture 10" descr="http://upload.wikimedia.org/wikipedia/commons/9/99/Shades_framed_a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7887" y="3930445"/>
            <a:ext cx="2700000" cy="27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446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6467" name="Object 3"/>
          <p:cNvGraphicFramePr>
            <a:graphicFrameLocks noChangeAspect="1"/>
          </p:cNvGraphicFramePr>
          <p:nvPr/>
        </p:nvGraphicFramePr>
        <p:xfrm>
          <a:off x="2895600" y="1066801"/>
          <a:ext cx="6096000" cy="5343525"/>
        </p:xfrm>
        <a:graphic>
          <a:graphicData uri="http://schemas.openxmlformats.org/presentationml/2006/ole">
            <mc:AlternateContent xmlns:mc="http://schemas.openxmlformats.org/markup-compatibility/2006">
              <mc:Choice xmlns:v="urn:schemas-microsoft-com:vml" Requires="v">
                <p:oleObj spid="_x0000_s3096" name="Image" r:id="rId4" imgW="2566890" imgH="2249206" progId="Photoshop.Image.4">
                  <p:embed/>
                </p:oleObj>
              </mc:Choice>
              <mc:Fallback>
                <p:oleObj name="Image" r:id="rId4" imgW="2566890" imgH="2249206" progId="Photoshop.Image.4">
                  <p:embed/>
                  <p:pic>
                    <p:nvPicPr>
                      <p:cNvPr id="4464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066801"/>
                        <a:ext cx="6096000"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470" name="Rectangle 6"/>
          <p:cNvSpPr>
            <a:spLocks noGrp="1" noChangeArrowheads="1"/>
          </p:cNvSpPr>
          <p:nvPr>
            <p:ph type="title"/>
          </p:nvPr>
        </p:nvSpPr>
        <p:spPr/>
        <p:txBody>
          <a:bodyPr/>
          <a:lstStyle/>
          <a:p>
            <a:r>
              <a:rPr lang="en-US" dirty="0"/>
              <a:t>Problem with </a:t>
            </a:r>
            <a:r>
              <a:rPr lang="en-US" dirty="0" err="1"/>
              <a:t>demosaicing</a:t>
            </a:r>
            <a:r>
              <a:rPr lang="en-US" dirty="0"/>
              <a:t>: color </a:t>
            </a:r>
            <a:r>
              <a:rPr lang="en-US" dirty="0" err="1"/>
              <a:t>moire</a:t>
            </a:r>
            <a:endParaRPr lang="en-US" dirty="0"/>
          </a:p>
        </p:txBody>
      </p:sp>
    </p:spTree>
    <p:extLst>
      <p:ext uri="{BB962C8B-B14F-4D97-AF65-F5344CB8AC3E}">
        <p14:creationId xmlns:p14="http://schemas.microsoft.com/office/powerpoint/2010/main" val="2589560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11" descr="http://cdn-7.nikon-cdn.com/en_INC/IMG/Images/Learn-Explore/Camera-Technology/D-SLR/2012/Moire-D800-D800E/Media/moire_forms.jpg"/>
          <p:cNvPicPr>
            <a:picLocks noChangeAspect="1" noChangeArrowheads="1"/>
          </p:cNvPicPr>
          <p:nvPr/>
        </p:nvPicPr>
        <p:blipFill rotWithShape="1">
          <a:blip r:embed="rId3">
            <a:extLst>
              <a:ext uri="{28A0092B-C50C-407E-A947-70E740481C1C}">
                <a14:useLocalDpi xmlns:a14="http://schemas.microsoft.com/office/drawing/2010/main" val="0"/>
              </a:ext>
            </a:extLst>
          </a:blip>
          <a:srcRect l="6608" t="7071" r="7048" b="18768"/>
          <a:stretch/>
        </p:blipFill>
        <p:spPr bwMode="auto">
          <a:xfrm>
            <a:off x="1526460" y="5459362"/>
            <a:ext cx="3733800" cy="1398639"/>
          </a:xfrm>
          <a:prstGeom prst="rect">
            <a:avLst/>
          </a:prstGeom>
          <a:noFill/>
          <a:extLst>
            <a:ext uri="{909E8E84-426E-40DD-AFC4-6F175D3DCCD1}">
              <a14:hiddenFill xmlns:a14="http://schemas.microsoft.com/office/drawing/2010/main">
                <a:solidFill>
                  <a:srgbClr val="FFFFFF"/>
                </a:solidFill>
              </a14:hiddenFill>
            </a:ext>
          </a:extLst>
        </p:spPr>
      </p:pic>
      <p:sp>
        <p:nvSpPr>
          <p:cNvPr id="448514" name="Rectangle 2"/>
          <p:cNvSpPr>
            <a:spLocks noGrp="1" noChangeArrowheads="1"/>
          </p:cNvSpPr>
          <p:nvPr>
            <p:ph type="title"/>
          </p:nvPr>
        </p:nvSpPr>
        <p:spPr/>
        <p:txBody>
          <a:bodyPr/>
          <a:lstStyle/>
          <a:p>
            <a:r>
              <a:rPr lang="en-US"/>
              <a:t>The cause of color moire</a:t>
            </a:r>
          </a:p>
        </p:txBody>
      </p:sp>
      <p:sp>
        <p:nvSpPr>
          <p:cNvPr id="448515" name="Rectangle 3"/>
          <p:cNvSpPr>
            <a:spLocks noChangeArrowheads="1"/>
          </p:cNvSpPr>
          <p:nvPr/>
        </p:nvSpPr>
        <p:spPr bwMode="auto">
          <a:xfrm>
            <a:off x="3810000" y="2362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16" name="Rectangle 4"/>
          <p:cNvSpPr>
            <a:spLocks noChangeArrowheads="1"/>
          </p:cNvSpPr>
          <p:nvPr/>
        </p:nvSpPr>
        <p:spPr bwMode="auto">
          <a:xfrm>
            <a:off x="4114800" y="2362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17" name="Rectangle 5"/>
          <p:cNvSpPr>
            <a:spLocks noChangeArrowheads="1"/>
          </p:cNvSpPr>
          <p:nvPr/>
        </p:nvSpPr>
        <p:spPr bwMode="auto">
          <a:xfrm>
            <a:off x="4419600" y="2362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18" name="Rectangle 6"/>
          <p:cNvSpPr>
            <a:spLocks noChangeArrowheads="1"/>
          </p:cNvSpPr>
          <p:nvPr/>
        </p:nvSpPr>
        <p:spPr bwMode="auto">
          <a:xfrm>
            <a:off x="4724400" y="2362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19" name="Rectangle 7"/>
          <p:cNvSpPr>
            <a:spLocks noChangeArrowheads="1"/>
          </p:cNvSpPr>
          <p:nvPr/>
        </p:nvSpPr>
        <p:spPr bwMode="auto">
          <a:xfrm>
            <a:off x="5029200" y="2362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20" name="Rectangle 8"/>
          <p:cNvSpPr>
            <a:spLocks noChangeArrowheads="1"/>
          </p:cNvSpPr>
          <p:nvPr/>
        </p:nvSpPr>
        <p:spPr bwMode="auto">
          <a:xfrm>
            <a:off x="5334000" y="2362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21" name="Rectangle 9"/>
          <p:cNvSpPr>
            <a:spLocks noChangeArrowheads="1"/>
          </p:cNvSpPr>
          <p:nvPr/>
        </p:nvSpPr>
        <p:spPr bwMode="auto">
          <a:xfrm>
            <a:off x="5638800" y="2362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22" name="Rectangle 10"/>
          <p:cNvSpPr>
            <a:spLocks noChangeArrowheads="1"/>
          </p:cNvSpPr>
          <p:nvPr/>
        </p:nvSpPr>
        <p:spPr bwMode="auto">
          <a:xfrm>
            <a:off x="5943600" y="2362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23" name="Rectangle 11"/>
          <p:cNvSpPr>
            <a:spLocks noChangeArrowheads="1"/>
          </p:cNvSpPr>
          <p:nvPr/>
        </p:nvSpPr>
        <p:spPr bwMode="auto">
          <a:xfrm>
            <a:off x="6248400" y="2362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24" name="Rectangle 12"/>
          <p:cNvSpPr>
            <a:spLocks noChangeArrowheads="1"/>
          </p:cNvSpPr>
          <p:nvPr/>
        </p:nvSpPr>
        <p:spPr bwMode="auto">
          <a:xfrm>
            <a:off x="6553200" y="2362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25" name="Rectangle 13"/>
          <p:cNvSpPr>
            <a:spLocks noChangeArrowheads="1"/>
          </p:cNvSpPr>
          <p:nvPr/>
        </p:nvSpPr>
        <p:spPr bwMode="auto">
          <a:xfrm>
            <a:off x="6858000" y="2362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26" name="Rectangle 14"/>
          <p:cNvSpPr>
            <a:spLocks noChangeArrowheads="1"/>
          </p:cNvSpPr>
          <p:nvPr/>
        </p:nvSpPr>
        <p:spPr bwMode="auto">
          <a:xfrm>
            <a:off x="7162800" y="2362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27" name="Rectangle 15"/>
          <p:cNvSpPr>
            <a:spLocks noChangeArrowheads="1"/>
          </p:cNvSpPr>
          <p:nvPr/>
        </p:nvSpPr>
        <p:spPr bwMode="auto">
          <a:xfrm>
            <a:off x="3810000" y="2743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28" name="Rectangle 16"/>
          <p:cNvSpPr>
            <a:spLocks noChangeArrowheads="1"/>
          </p:cNvSpPr>
          <p:nvPr/>
        </p:nvSpPr>
        <p:spPr bwMode="auto">
          <a:xfrm>
            <a:off x="4114800" y="2743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29" name="Rectangle 17"/>
          <p:cNvSpPr>
            <a:spLocks noChangeArrowheads="1"/>
          </p:cNvSpPr>
          <p:nvPr/>
        </p:nvSpPr>
        <p:spPr bwMode="auto">
          <a:xfrm>
            <a:off x="4419600" y="2743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30" name="Rectangle 18"/>
          <p:cNvSpPr>
            <a:spLocks noChangeArrowheads="1"/>
          </p:cNvSpPr>
          <p:nvPr/>
        </p:nvSpPr>
        <p:spPr bwMode="auto">
          <a:xfrm>
            <a:off x="4724400" y="2743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31" name="Rectangle 19"/>
          <p:cNvSpPr>
            <a:spLocks noChangeArrowheads="1"/>
          </p:cNvSpPr>
          <p:nvPr/>
        </p:nvSpPr>
        <p:spPr bwMode="auto">
          <a:xfrm>
            <a:off x="5029200" y="2743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32" name="Rectangle 20"/>
          <p:cNvSpPr>
            <a:spLocks noChangeArrowheads="1"/>
          </p:cNvSpPr>
          <p:nvPr/>
        </p:nvSpPr>
        <p:spPr bwMode="auto">
          <a:xfrm>
            <a:off x="5334000" y="2743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33" name="Rectangle 21"/>
          <p:cNvSpPr>
            <a:spLocks noChangeArrowheads="1"/>
          </p:cNvSpPr>
          <p:nvPr/>
        </p:nvSpPr>
        <p:spPr bwMode="auto">
          <a:xfrm>
            <a:off x="5638800" y="2743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34" name="Rectangle 22"/>
          <p:cNvSpPr>
            <a:spLocks noChangeArrowheads="1"/>
          </p:cNvSpPr>
          <p:nvPr/>
        </p:nvSpPr>
        <p:spPr bwMode="auto">
          <a:xfrm>
            <a:off x="5943600" y="2743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35" name="Rectangle 23"/>
          <p:cNvSpPr>
            <a:spLocks noChangeArrowheads="1"/>
          </p:cNvSpPr>
          <p:nvPr/>
        </p:nvSpPr>
        <p:spPr bwMode="auto">
          <a:xfrm>
            <a:off x="6248400" y="2743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36" name="Rectangle 24"/>
          <p:cNvSpPr>
            <a:spLocks noChangeArrowheads="1"/>
          </p:cNvSpPr>
          <p:nvPr/>
        </p:nvSpPr>
        <p:spPr bwMode="auto">
          <a:xfrm>
            <a:off x="6553200" y="2743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37" name="Rectangle 25"/>
          <p:cNvSpPr>
            <a:spLocks noChangeArrowheads="1"/>
          </p:cNvSpPr>
          <p:nvPr/>
        </p:nvSpPr>
        <p:spPr bwMode="auto">
          <a:xfrm>
            <a:off x="6858000" y="2743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38" name="Rectangle 26"/>
          <p:cNvSpPr>
            <a:spLocks noChangeArrowheads="1"/>
          </p:cNvSpPr>
          <p:nvPr/>
        </p:nvSpPr>
        <p:spPr bwMode="auto">
          <a:xfrm>
            <a:off x="7162800" y="2743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39" name="Rectangle 27"/>
          <p:cNvSpPr>
            <a:spLocks noChangeArrowheads="1"/>
          </p:cNvSpPr>
          <p:nvPr/>
        </p:nvSpPr>
        <p:spPr bwMode="auto">
          <a:xfrm>
            <a:off x="3810000" y="3124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40" name="Rectangle 28"/>
          <p:cNvSpPr>
            <a:spLocks noChangeArrowheads="1"/>
          </p:cNvSpPr>
          <p:nvPr/>
        </p:nvSpPr>
        <p:spPr bwMode="auto">
          <a:xfrm>
            <a:off x="4114800" y="3124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41" name="Rectangle 29"/>
          <p:cNvSpPr>
            <a:spLocks noChangeArrowheads="1"/>
          </p:cNvSpPr>
          <p:nvPr/>
        </p:nvSpPr>
        <p:spPr bwMode="auto">
          <a:xfrm>
            <a:off x="4419600" y="3124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42" name="Rectangle 30"/>
          <p:cNvSpPr>
            <a:spLocks noChangeArrowheads="1"/>
          </p:cNvSpPr>
          <p:nvPr/>
        </p:nvSpPr>
        <p:spPr bwMode="auto">
          <a:xfrm>
            <a:off x="4724400" y="3124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43" name="Rectangle 31"/>
          <p:cNvSpPr>
            <a:spLocks noChangeArrowheads="1"/>
          </p:cNvSpPr>
          <p:nvPr/>
        </p:nvSpPr>
        <p:spPr bwMode="auto">
          <a:xfrm>
            <a:off x="5029200" y="3124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44" name="Rectangle 32"/>
          <p:cNvSpPr>
            <a:spLocks noChangeArrowheads="1"/>
          </p:cNvSpPr>
          <p:nvPr/>
        </p:nvSpPr>
        <p:spPr bwMode="auto">
          <a:xfrm>
            <a:off x="5334000" y="3124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45" name="Rectangle 33"/>
          <p:cNvSpPr>
            <a:spLocks noChangeArrowheads="1"/>
          </p:cNvSpPr>
          <p:nvPr/>
        </p:nvSpPr>
        <p:spPr bwMode="auto">
          <a:xfrm>
            <a:off x="5638800" y="3124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46" name="Rectangle 34"/>
          <p:cNvSpPr>
            <a:spLocks noChangeArrowheads="1"/>
          </p:cNvSpPr>
          <p:nvPr/>
        </p:nvSpPr>
        <p:spPr bwMode="auto">
          <a:xfrm>
            <a:off x="5943600" y="3124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47" name="Rectangle 35"/>
          <p:cNvSpPr>
            <a:spLocks noChangeArrowheads="1"/>
          </p:cNvSpPr>
          <p:nvPr/>
        </p:nvSpPr>
        <p:spPr bwMode="auto">
          <a:xfrm>
            <a:off x="6248400" y="3124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48" name="Rectangle 36"/>
          <p:cNvSpPr>
            <a:spLocks noChangeArrowheads="1"/>
          </p:cNvSpPr>
          <p:nvPr/>
        </p:nvSpPr>
        <p:spPr bwMode="auto">
          <a:xfrm>
            <a:off x="6553200" y="3124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49" name="Rectangle 37"/>
          <p:cNvSpPr>
            <a:spLocks noChangeArrowheads="1"/>
          </p:cNvSpPr>
          <p:nvPr/>
        </p:nvSpPr>
        <p:spPr bwMode="auto">
          <a:xfrm>
            <a:off x="6858000" y="3124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50" name="Rectangle 38"/>
          <p:cNvSpPr>
            <a:spLocks noChangeArrowheads="1"/>
          </p:cNvSpPr>
          <p:nvPr/>
        </p:nvSpPr>
        <p:spPr bwMode="auto">
          <a:xfrm>
            <a:off x="7162800" y="3124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51" name="Rectangle 39"/>
          <p:cNvSpPr>
            <a:spLocks noChangeArrowheads="1"/>
          </p:cNvSpPr>
          <p:nvPr/>
        </p:nvSpPr>
        <p:spPr bwMode="auto">
          <a:xfrm>
            <a:off x="3810000" y="3505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52" name="Rectangle 40"/>
          <p:cNvSpPr>
            <a:spLocks noChangeArrowheads="1"/>
          </p:cNvSpPr>
          <p:nvPr/>
        </p:nvSpPr>
        <p:spPr bwMode="auto">
          <a:xfrm>
            <a:off x="4114800" y="3505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53" name="Rectangle 41"/>
          <p:cNvSpPr>
            <a:spLocks noChangeArrowheads="1"/>
          </p:cNvSpPr>
          <p:nvPr/>
        </p:nvSpPr>
        <p:spPr bwMode="auto">
          <a:xfrm>
            <a:off x="4419600" y="3505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54" name="Rectangle 42"/>
          <p:cNvSpPr>
            <a:spLocks noChangeArrowheads="1"/>
          </p:cNvSpPr>
          <p:nvPr/>
        </p:nvSpPr>
        <p:spPr bwMode="auto">
          <a:xfrm>
            <a:off x="4724400" y="3505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55" name="Rectangle 43"/>
          <p:cNvSpPr>
            <a:spLocks noChangeArrowheads="1"/>
          </p:cNvSpPr>
          <p:nvPr/>
        </p:nvSpPr>
        <p:spPr bwMode="auto">
          <a:xfrm>
            <a:off x="5029200" y="3505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56" name="Rectangle 44"/>
          <p:cNvSpPr>
            <a:spLocks noChangeArrowheads="1"/>
          </p:cNvSpPr>
          <p:nvPr/>
        </p:nvSpPr>
        <p:spPr bwMode="auto">
          <a:xfrm>
            <a:off x="5334000" y="3505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57" name="Rectangle 45"/>
          <p:cNvSpPr>
            <a:spLocks noChangeArrowheads="1"/>
          </p:cNvSpPr>
          <p:nvPr/>
        </p:nvSpPr>
        <p:spPr bwMode="auto">
          <a:xfrm>
            <a:off x="5638800" y="3505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58" name="Rectangle 46"/>
          <p:cNvSpPr>
            <a:spLocks noChangeArrowheads="1"/>
          </p:cNvSpPr>
          <p:nvPr/>
        </p:nvSpPr>
        <p:spPr bwMode="auto">
          <a:xfrm>
            <a:off x="5943600" y="3505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59" name="Rectangle 47"/>
          <p:cNvSpPr>
            <a:spLocks noChangeArrowheads="1"/>
          </p:cNvSpPr>
          <p:nvPr/>
        </p:nvSpPr>
        <p:spPr bwMode="auto">
          <a:xfrm>
            <a:off x="6248400" y="3505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60" name="Rectangle 48"/>
          <p:cNvSpPr>
            <a:spLocks noChangeArrowheads="1"/>
          </p:cNvSpPr>
          <p:nvPr/>
        </p:nvSpPr>
        <p:spPr bwMode="auto">
          <a:xfrm>
            <a:off x="6553200" y="3505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61" name="Rectangle 49"/>
          <p:cNvSpPr>
            <a:spLocks noChangeArrowheads="1"/>
          </p:cNvSpPr>
          <p:nvPr/>
        </p:nvSpPr>
        <p:spPr bwMode="auto">
          <a:xfrm>
            <a:off x="6858000" y="3505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62" name="Rectangle 50"/>
          <p:cNvSpPr>
            <a:spLocks noChangeArrowheads="1"/>
          </p:cNvSpPr>
          <p:nvPr/>
        </p:nvSpPr>
        <p:spPr bwMode="auto">
          <a:xfrm>
            <a:off x="7162800" y="3505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63" name="Rectangle 51"/>
          <p:cNvSpPr>
            <a:spLocks noChangeArrowheads="1"/>
          </p:cNvSpPr>
          <p:nvPr/>
        </p:nvSpPr>
        <p:spPr bwMode="auto">
          <a:xfrm>
            <a:off x="3810000" y="3886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64" name="Rectangle 52"/>
          <p:cNvSpPr>
            <a:spLocks noChangeArrowheads="1"/>
          </p:cNvSpPr>
          <p:nvPr/>
        </p:nvSpPr>
        <p:spPr bwMode="auto">
          <a:xfrm>
            <a:off x="4114800" y="3886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65" name="Rectangle 53"/>
          <p:cNvSpPr>
            <a:spLocks noChangeArrowheads="1"/>
          </p:cNvSpPr>
          <p:nvPr/>
        </p:nvSpPr>
        <p:spPr bwMode="auto">
          <a:xfrm>
            <a:off x="4419600" y="3886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66" name="Rectangle 54"/>
          <p:cNvSpPr>
            <a:spLocks noChangeArrowheads="1"/>
          </p:cNvSpPr>
          <p:nvPr/>
        </p:nvSpPr>
        <p:spPr bwMode="auto">
          <a:xfrm>
            <a:off x="4724400" y="3886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67" name="Rectangle 55"/>
          <p:cNvSpPr>
            <a:spLocks noChangeArrowheads="1"/>
          </p:cNvSpPr>
          <p:nvPr/>
        </p:nvSpPr>
        <p:spPr bwMode="auto">
          <a:xfrm>
            <a:off x="5029200" y="3886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68" name="Rectangle 56"/>
          <p:cNvSpPr>
            <a:spLocks noChangeArrowheads="1"/>
          </p:cNvSpPr>
          <p:nvPr/>
        </p:nvSpPr>
        <p:spPr bwMode="auto">
          <a:xfrm>
            <a:off x="5334000" y="3886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69" name="Rectangle 57"/>
          <p:cNvSpPr>
            <a:spLocks noChangeArrowheads="1"/>
          </p:cNvSpPr>
          <p:nvPr/>
        </p:nvSpPr>
        <p:spPr bwMode="auto">
          <a:xfrm>
            <a:off x="5638800" y="3886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70" name="Rectangle 58"/>
          <p:cNvSpPr>
            <a:spLocks noChangeArrowheads="1"/>
          </p:cNvSpPr>
          <p:nvPr/>
        </p:nvSpPr>
        <p:spPr bwMode="auto">
          <a:xfrm>
            <a:off x="5943600" y="3886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71" name="Rectangle 59"/>
          <p:cNvSpPr>
            <a:spLocks noChangeArrowheads="1"/>
          </p:cNvSpPr>
          <p:nvPr/>
        </p:nvSpPr>
        <p:spPr bwMode="auto">
          <a:xfrm>
            <a:off x="6248400" y="3886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72" name="Rectangle 60"/>
          <p:cNvSpPr>
            <a:spLocks noChangeArrowheads="1"/>
          </p:cNvSpPr>
          <p:nvPr/>
        </p:nvSpPr>
        <p:spPr bwMode="auto">
          <a:xfrm>
            <a:off x="6553200" y="3886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73" name="Rectangle 61"/>
          <p:cNvSpPr>
            <a:spLocks noChangeArrowheads="1"/>
          </p:cNvSpPr>
          <p:nvPr/>
        </p:nvSpPr>
        <p:spPr bwMode="auto">
          <a:xfrm>
            <a:off x="6858000" y="3886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74" name="Rectangle 62"/>
          <p:cNvSpPr>
            <a:spLocks noChangeArrowheads="1"/>
          </p:cNvSpPr>
          <p:nvPr/>
        </p:nvSpPr>
        <p:spPr bwMode="auto">
          <a:xfrm>
            <a:off x="7162800" y="3886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75" name="Rectangle 63"/>
          <p:cNvSpPr>
            <a:spLocks noChangeArrowheads="1"/>
          </p:cNvSpPr>
          <p:nvPr/>
        </p:nvSpPr>
        <p:spPr bwMode="auto">
          <a:xfrm>
            <a:off x="3810000" y="4267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76" name="Rectangle 64"/>
          <p:cNvSpPr>
            <a:spLocks noChangeArrowheads="1"/>
          </p:cNvSpPr>
          <p:nvPr/>
        </p:nvSpPr>
        <p:spPr bwMode="auto">
          <a:xfrm>
            <a:off x="4114800" y="4267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77" name="Rectangle 65"/>
          <p:cNvSpPr>
            <a:spLocks noChangeArrowheads="1"/>
          </p:cNvSpPr>
          <p:nvPr/>
        </p:nvSpPr>
        <p:spPr bwMode="auto">
          <a:xfrm>
            <a:off x="4419600" y="4267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78" name="Rectangle 66"/>
          <p:cNvSpPr>
            <a:spLocks noChangeArrowheads="1"/>
          </p:cNvSpPr>
          <p:nvPr/>
        </p:nvSpPr>
        <p:spPr bwMode="auto">
          <a:xfrm>
            <a:off x="4724400" y="4267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79" name="Rectangle 67"/>
          <p:cNvSpPr>
            <a:spLocks noChangeArrowheads="1"/>
          </p:cNvSpPr>
          <p:nvPr/>
        </p:nvSpPr>
        <p:spPr bwMode="auto">
          <a:xfrm>
            <a:off x="5029200" y="4267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80" name="Rectangle 68"/>
          <p:cNvSpPr>
            <a:spLocks noChangeArrowheads="1"/>
          </p:cNvSpPr>
          <p:nvPr/>
        </p:nvSpPr>
        <p:spPr bwMode="auto">
          <a:xfrm>
            <a:off x="5334000" y="4267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81" name="Rectangle 69"/>
          <p:cNvSpPr>
            <a:spLocks noChangeArrowheads="1"/>
          </p:cNvSpPr>
          <p:nvPr/>
        </p:nvSpPr>
        <p:spPr bwMode="auto">
          <a:xfrm>
            <a:off x="5638800" y="4267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82" name="Rectangle 70"/>
          <p:cNvSpPr>
            <a:spLocks noChangeArrowheads="1"/>
          </p:cNvSpPr>
          <p:nvPr/>
        </p:nvSpPr>
        <p:spPr bwMode="auto">
          <a:xfrm>
            <a:off x="5943600" y="4267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83" name="Rectangle 71"/>
          <p:cNvSpPr>
            <a:spLocks noChangeArrowheads="1"/>
          </p:cNvSpPr>
          <p:nvPr/>
        </p:nvSpPr>
        <p:spPr bwMode="auto">
          <a:xfrm>
            <a:off x="6248400" y="4267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84" name="Rectangle 72"/>
          <p:cNvSpPr>
            <a:spLocks noChangeArrowheads="1"/>
          </p:cNvSpPr>
          <p:nvPr/>
        </p:nvSpPr>
        <p:spPr bwMode="auto">
          <a:xfrm>
            <a:off x="6553200" y="4267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85" name="Rectangle 73"/>
          <p:cNvSpPr>
            <a:spLocks noChangeArrowheads="1"/>
          </p:cNvSpPr>
          <p:nvPr/>
        </p:nvSpPr>
        <p:spPr bwMode="auto">
          <a:xfrm>
            <a:off x="6858000" y="42672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86" name="Rectangle 74"/>
          <p:cNvSpPr>
            <a:spLocks noChangeArrowheads="1"/>
          </p:cNvSpPr>
          <p:nvPr/>
        </p:nvSpPr>
        <p:spPr bwMode="auto">
          <a:xfrm>
            <a:off x="7162800" y="4267200"/>
            <a:ext cx="304800" cy="304800"/>
          </a:xfrm>
          <a:prstGeom prst="rect">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pSp>
        <p:nvGrpSpPr>
          <p:cNvPr id="448587" name="Group 75"/>
          <p:cNvGrpSpPr>
            <a:grpSpLocks/>
          </p:cNvGrpSpPr>
          <p:nvPr/>
        </p:nvGrpSpPr>
        <p:grpSpPr bwMode="auto">
          <a:xfrm>
            <a:off x="3733800" y="2438400"/>
            <a:ext cx="5867400" cy="3124200"/>
            <a:chOff x="1776" y="1200"/>
            <a:chExt cx="3264" cy="2736"/>
          </a:xfrm>
        </p:grpSpPr>
        <p:sp>
          <p:nvSpPr>
            <p:cNvPr id="448588" name="Line 76"/>
            <p:cNvSpPr>
              <a:spLocks noChangeShapeType="1"/>
            </p:cNvSpPr>
            <p:nvPr/>
          </p:nvSpPr>
          <p:spPr bwMode="auto">
            <a:xfrm flipV="1">
              <a:off x="1776" y="1200"/>
              <a:ext cx="2688" cy="2160"/>
            </a:xfrm>
            <a:prstGeom prst="line">
              <a:avLst/>
            </a:prstGeom>
            <a:noFill/>
            <a:ln w="177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89" name="Line 77"/>
            <p:cNvSpPr>
              <a:spLocks noChangeShapeType="1"/>
            </p:cNvSpPr>
            <p:nvPr/>
          </p:nvSpPr>
          <p:spPr bwMode="auto">
            <a:xfrm flipV="1">
              <a:off x="1968" y="1392"/>
              <a:ext cx="2688" cy="2160"/>
            </a:xfrm>
            <a:prstGeom prst="line">
              <a:avLst/>
            </a:prstGeom>
            <a:noFill/>
            <a:ln w="177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90" name="Line 78"/>
            <p:cNvSpPr>
              <a:spLocks noChangeShapeType="1"/>
            </p:cNvSpPr>
            <p:nvPr/>
          </p:nvSpPr>
          <p:spPr bwMode="auto">
            <a:xfrm flipV="1">
              <a:off x="2160" y="1584"/>
              <a:ext cx="2688" cy="2160"/>
            </a:xfrm>
            <a:prstGeom prst="line">
              <a:avLst/>
            </a:prstGeom>
            <a:noFill/>
            <a:ln w="177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91" name="Line 79"/>
            <p:cNvSpPr>
              <a:spLocks noChangeShapeType="1"/>
            </p:cNvSpPr>
            <p:nvPr/>
          </p:nvSpPr>
          <p:spPr bwMode="auto">
            <a:xfrm flipV="1">
              <a:off x="2352" y="1776"/>
              <a:ext cx="2688" cy="2160"/>
            </a:xfrm>
            <a:prstGeom prst="line">
              <a:avLst/>
            </a:prstGeom>
            <a:noFill/>
            <a:ln w="177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pSp>
      <p:sp>
        <p:nvSpPr>
          <p:cNvPr id="448592" name="Text Box 80"/>
          <p:cNvSpPr txBox="1">
            <a:spLocks noChangeArrowheads="1"/>
          </p:cNvSpPr>
          <p:nvPr/>
        </p:nvSpPr>
        <p:spPr bwMode="auto">
          <a:xfrm>
            <a:off x="2514601" y="2284413"/>
            <a:ext cx="128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detector</a:t>
            </a:r>
          </a:p>
        </p:txBody>
      </p:sp>
      <p:sp>
        <p:nvSpPr>
          <p:cNvPr id="448593" name="Text Box 81"/>
          <p:cNvSpPr txBox="1">
            <a:spLocks noChangeArrowheads="1"/>
          </p:cNvSpPr>
          <p:nvPr/>
        </p:nvSpPr>
        <p:spPr bwMode="auto">
          <a:xfrm>
            <a:off x="5192713" y="5332414"/>
            <a:ext cx="50658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Fine black and white detail in image</a:t>
            </a:r>
          </a:p>
          <a:p>
            <a:r>
              <a:rPr lang="en-US"/>
              <a:t>misinterpreted as color information</a:t>
            </a:r>
          </a:p>
        </p:txBody>
      </p:sp>
      <p:grpSp>
        <p:nvGrpSpPr>
          <p:cNvPr id="448594" name="Group 82"/>
          <p:cNvGrpSpPr>
            <a:grpSpLocks/>
          </p:cNvGrpSpPr>
          <p:nvPr/>
        </p:nvGrpSpPr>
        <p:grpSpPr bwMode="auto">
          <a:xfrm>
            <a:off x="2362200" y="1600200"/>
            <a:ext cx="5867400" cy="3124200"/>
            <a:chOff x="1776" y="1200"/>
            <a:chExt cx="3264" cy="2736"/>
          </a:xfrm>
        </p:grpSpPr>
        <p:sp>
          <p:nvSpPr>
            <p:cNvPr id="448595" name="Line 83"/>
            <p:cNvSpPr>
              <a:spLocks noChangeShapeType="1"/>
            </p:cNvSpPr>
            <p:nvPr/>
          </p:nvSpPr>
          <p:spPr bwMode="auto">
            <a:xfrm flipV="1">
              <a:off x="1776" y="1200"/>
              <a:ext cx="2688" cy="2160"/>
            </a:xfrm>
            <a:prstGeom prst="line">
              <a:avLst/>
            </a:prstGeom>
            <a:noFill/>
            <a:ln w="177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96" name="Line 84"/>
            <p:cNvSpPr>
              <a:spLocks noChangeShapeType="1"/>
            </p:cNvSpPr>
            <p:nvPr/>
          </p:nvSpPr>
          <p:spPr bwMode="auto">
            <a:xfrm flipV="1">
              <a:off x="1968" y="1392"/>
              <a:ext cx="2688" cy="2160"/>
            </a:xfrm>
            <a:prstGeom prst="line">
              <a:avLst/>
            </a:prstGeom>
            <a:noFill/>
            <a:ln w="177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97" name="Line 85"/>
            <p:cNvSpPr>
              <a:spLocks noChangeShapeType="1"/>
            </p:cNvSpPr>
            <p:nvPr/>
          </p:nvSpPr>
          <p:spPr bwMode="auto">
            <a:xfrm flipV="1">
              <a:off x="2160" y="1584"/>
              <a:ext cx="2688" cy="2160"/>
            </a:xfrm>
            <a:prstGeom prst="line">
              <a:avLst/>
            </a:prstGeom>
            <a:noFill/>
            <a:ln w="177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48598" name="Line 86"/>
            <p:cNvSpPr>
              <a:spLocks noChangeShapeType="1"/>
            </p:cNvSpPr>
            <p:nvPr/>
          </p:nvSpPr>
          <p:spPr bwMode="auto">
            <a:xfrm flipV="1">
              <a:off x="2352" y="1776"/>
              <a:ext cx="2688" cy="2160"/>
            </a:xfrm>
            <a:prstGeom prst="line">
              <a:avLst/>
            </a:prstGeom>
            <a:noFill/>
            <a:ln w="177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pSp>
    </p:spTree>
    <p:extLst>
      <p:ext uri="{BB962C8B-B14F-4D97-AF65-F5344CB8AC3E}">
        <p14:creationId xmlns:p14="http://schemas.microsoft.com/office/powerpoint/2010/main" val="1958682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24B2-D78D-4FBC-BD51-34C0479216EB}"/>
              </a:ext>
            </a:extLst>
          </p:cNvPr>
          <p:cNvSpPr>
            <a:spLocks noGrp="1"/>
          </p:cNvSpPr>
          <p:nvPr>
            <p:ph type="title"/>
          </p:nvPr>
        </p:nvSpPr>
        <p:spPr/>
        <p:txBody>
          <a:bodyPr/>
          <a:lstStyle/>
          <a:p>
            <a:r>
              <a:rPr lang="en-US" dirty="0"/>
              <a:t>What is the Retina made of?</a:t>
            </a:r>
          </a:p>
        </p:txBody>
      </p:sp>
      <p:pic>
        <p:nvPicPr>
          <p:cNvPr id="4" name="Picture 3">
            <a:extLst>
              <a:ext uri="{FF2B5EF4-FFF2-40B4-BE49-F238E27FC236}">
                <a16:creationId xmlns:a16="http://schemas.microsoft.com/office/drawing/2014/main" id="{6829A65A-1030-4648-BF7E-D72143FA40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561" y="1143000"/>
            <a:ext cx="6705600" cy="503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6702231B-B712-433B-B2F2-A92568941B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1143000"/>
            <a:ext cx="1658957" cy="503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1672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p:txBody>
          <a:bodyPr/>
          <a:lstStyle/>
          <a:p>
            <a:r>
              <a:rPr lang="en-US"/>
              <a:t>Color sensing in camera: Prism</a:t>
            </a:r>
          </a:p>
        </p:txBody>
      </p:sp>
      <p:sp>
        <p:nvSpPr>
          <p:cNvPr id="413699" name="Rectangle 3"/>
          <p:cNvSpPr>
            <a:spLocks noGrp="1" noChangeArrowheads="1"/>
          </p:cNvSpPr>
          <p:nvPr>
            <p:ph type="body" idx="1"/>
          </p:nvPr>
        </p:nvSpPr>
        <p:spPr/>
        <p:txBody>
          <a:bodyPr/>
          <a:lstStyle/>
          <a:p>
            <a:pPr>
              <a:buFontTx/>
              <a:buChar char="•"/>
            </a:pPr>
            <a:r>
              <a:rPr lang="en-US"/>
              <a:t>Requires three chips and precise alignment</a:t>
            </a:r>
          </a:p>
          <a:p>
            <a:pPr>
              <a:buFontTx/>
              <a:buChar char="•"/>
            </a:pPr>
            <a:r>
              <a:rPr lang="en-US"/>
              <a:t>More expensive</a:t>
            </a:r>
          </a:p>
        </p:txBody>
      </p:sp>
      <p:pic>
        <p:nvPicPr>
          <p:cNvPr id="41370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2819400"/>
            <a:ext cx="2743200" cy="224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13707" name="Object 11"/>
          <p:cNvGraphicFramePr>
            <a:graphicFrameLocks noGrp="1" noChangeAspect="1"/>
          </p:cNvGraphicFramePr>
          <p:nvPr>
            <p:ph sz="half" idx="4294967295"/>
          </p:nvPr>
        </p:nvGraphicFramePr>
        <p:xfrm>
          <a:off x="2578100" y="2590800"/>
          <a:ext cx="3213100" cy="3009900"/>
        </p:xfrm>
        <a:graphic>
          <a:graphicData uri="http://schemas.openxmlformats.org/presentationml/2006/ole">
            <mc:AlternateContent xmlns:mc="http://schemas.openxmlformats.org/markup-compatibility/2006">
              <mc:Choice xmlns:v="urn:schemas-microsoft-com:vml" Requires="v">
                <p:oleObj spid="_x0000_s4120" name="Image" r:id="rId5" imgW="3212698" imgH="3009524" progId="Photoshop.Image.10">
                  <p:embed/>
                </p:oleObj>
              </mc:Choice>
              <mc:Fallback>
                <p:oleObj name="Image" r:id="rId5" imgW="3212698" imgH="3009524" progId="Photoshop.Image.10">
                  <p:embed/>
                  <p:pic>
                    <p:nvPicPr>
                      <p:cNvPr id="413707"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8100" y="2590800"/>
                        <a:ext cx="321310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3709" name="Text Box 13"/>
          <p:cNvSpPr txBox="1">
            <a:spLocks noChangeArrowheads="1"/>
          </p:cNvSpPr>
          <p:nvPr/>
        </p:nvSpPr>
        <p:spPr bwMode="auto">
          <a:xfrm>
            <a:off x="3794125" y="5526088"/>
            <a:ext cx="1252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CCD(B)</a:t>
            </a:r>
          </a:p>
        </p:txBody>
      </p:sp>
      <p:sp>
        <p:nvSpPr>
          <p:cNvPr id="413710" name="Text Box 14"/>
          <p:cNvSpPr txBox="1">
            <a:spLocks noChangeArrowheads="1"/>
          </p:cNvSpPr>
          <p:nvPr/>
        </p:nvSpPr>
        <p:spPr bwMode="auto">
          <a:xfrm>
            <a:off x="5715001" y="3733800"/>
            <a:ext cx="128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CCD(G)</a:t>
            </a:r>
          </a:p>
        </p:txBody>
      </p:sp>
      <p:sp>
        <p:nvSpPr>
          <p:cNvPr id="413711" name="Text Box 15"/>
          <p:cNvSpPr txBox="1">
            <a:spLocks noChangeArrowheads="1"/>
          </p:cNvSpPr>
          <p:nvPr/>
        </p:nvSpPr>
        <p:spPr bwMode="auto">
          <a:xfrm>
            <a:off x="3505200" y="2133600"/>
            <a:ext cx="127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CCD(R)</a:t>
            </a:r>
          </a:p>
        </p:txBody>
      </p:sp>
    </p:spTree>
    <p:extLst>
      <p:ext uri="{BB962C8B-B14F-4D97-AF65-F5344CB8AC3E}">
        <p14:creationId xmlns:p14="http://schemas.microsoft.com/office/powerpoint/2010/main" val="3678715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r>
              <a:rPr lang="en-US"/>
              <a:t>Color sensing in camera: Foveon X3</a:t>
            </a:r>
          </a:p>
        </p:txBody>
      </p:sp>
      <p:sp>
        <p:nvSpPr>
          <p:cNvPr id="444420" name="Text Box 4"/>
          <p:cNvSpPr txBox="1">
            <a:spLocks noChangeArrowheads="1"/>
          </p:cNvSpPr>
          <p:nvPr/>
        </p:nvSpPr>
        <p:spPr bwMode="auto">
          <a:xfrm>
            <a:off x="9067801" y="6583364"/>
            <a:ext cx="15795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t>Source: M. Pollefeys</a:t>
            </a:r>
          </a:p>
        </p:txBody>
      </p:sp>
      <p:pic>
        <p:nvPicPr>
          <p:cNvPr id="4444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38401"/>
            <a:ext cx="4572000" cy="194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4424" name="Rectangle 8"/>
          <p:cNvSpPr>
            <a:spLocks noChangeArrowheads="1"/>
          </p:cNvSpPr>
          <p:nvPr/>
        </p:nvSpPr>
        <p:spPr bwMode="auto">
          <a:xfrm>
            <a:off x="6629401" y="4419600"/>
            <a:ext cx="38401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dirty="0">
                <a:hlinkClick r:id="rId4"/>
              </a:rPr>
              <a:t>http://en.wikipedia.org/wiki/Foveon_X3_sensor</a:t>
            </a:r>
            <a:endParaRPr lang="en-US" sz="1400" dirty="0"/>
          </a:p>
        </p:txBody>
      </p:sp>
      <p:pic>
        <p:nvPicPr>
          <p:cNvPr id="44442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438400"/>
            <a:ext cx="4191000"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4426" name="Rectangle 10"/>
          <p:cNvSpPr>
            <a:spLocks noChangeArrowheads="1"/>
          </p:cNvSpPr>
          <p:nvPr/>
        </p:nvSpPr>
        <p:spPr bwMode="auto">
          <a:xfrm>
            <a:off x="2514600" y="4419600"/>
            <a:ext cx="3341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dirty="0">
                <a:hlinkClick r:id="rId6"/>
              </a:rPr>
              <a:t>http://www.foveon.com/article.php?a=67</a:t>
            </a:r>
            <a:endParaRPr lang="en-US" sz="1400" dirty="0"/>
          </a:p>
        </p:txBody>
      </p:sp>
      <p:sp>
        <p:nvSpPr>
          <p:cNvPr id="444427" name="Rectangle 11"/>
          <p:cNvSpPr>
            <a:spLocks noGrp="1" noChangeArrowheads="1"/>
          </p:cNvSpPr>
          <p:nvPr>
            <p:ph type="body" idx="1"/>
          </p:nvPr>
        </p:nvSpPr>
        <p:spPr>
          <a:xfrm>
            <a:off x="2209800" y="914400"/>
            <a:ext cx="7772400" cy="1371600"/>
          </a:xfrm>
        </p:spPr>
        <p:txBody>
          <a:bodyPr/>
          <a:lstStyle/>
          <a:p>
            <a:pPr>
              <a:buFontTx/>
              <a:buChar char="•"/>
            </a:pPr>
            <a:r>
              <a:rPr lang="en-US" sz="2400" dirty="0"/>
              <a:t>CMOS sensor</a:t>
            </a:r>
          </a:p>
          <a:p>
            <a:pPr>
              <a:buFontTx/>
              <a:buChar char="•"/>
            </a:pPr>
            <a:r>
              <a:rPr lang="en-US" sz="2400" dirty="0"/>
              <a:t>Takes advantage of the fact that red, blue and green light penetrate silicon to different depths</a:t>
            </a:r>
          </a:p>
        </p:txBody>
      </p:sp>
      <p:pic>
        <p:nvPicPr>
          <p:cNvPr id="444428" name="Picture 12" descr="X3_moire2_mosa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1850" y="5321300"/>
            <a:ext cx="1339850" cy="1339850"/>
          </a:xfrm>
          <a:prstGeom prst="rect">
            <a:avLst/>
          </a:prstGeom>
          <a:noFill/>
          <a:extLst>
            <a:ext uri="{909E8E84-426E-40DD-AFC4-6F175D3DCCD1}">
              <a14:hiddenFill xmlns:a14="http://schemas.microsoft.com/office/drawing/2010/main">
                <a:solidFill>
                  <a:srgbClr val="FFFFFF"/>
                </a:solidFill>
              </a14:hiddenFill>
            </a:ext>
          </a:extLst>
        </p:spPr>
      </p:pic>
      <p:pic>
        <p:nvPicPr>
          <p:cNvPr id="444429" name="Picture 13" descr="X3_moire2_X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6000" y="5334000"/>
            <a:ext cx="1339850" cy="1339850"/>
          </a:xfrm>
          <a:prstGeom prst="rect">
            <a:avLst/>
          </a:prstGeom>
          <a:noFill/>
          <a:extLst>
            <a:ext uri="{909E8E84-426E-40DD-AFC4-6F175D3DCCD1}">
              <a14:hiddenFill xmlns:a14="http://schemas.microsoft.com/office/drawing/2010/main">
                <a:solidFill>
                  <a:srgbClr val="FFFFFF"/>
                </a:solidFill>
              </a14:hiddenFill>
            </a:ext>
          </a:extLst>
        </p:spPr>
      </p:pic>
      <p:sp>
        <p:nvSpPr>
          <p:cNvPr id="444430" name="Text Box 14"/>
          <p:cNvSpPr txBox="1">
            <a:spLocks noChangeArrowheads="1"/>
          </p:cNvSpPr>
          <p:nvPr/>
        </p:nvSpPr>
        <p:spPr bwMode="auto">
          <a:xfrm>
            <a:off x="4735514" y="4860926"/>
            <a:ext cx="2579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2000" b="1"/>
              <a:t>better image quality</a:t>
            </a:r>
          </a:p>
        </p:txBody>
      </p:sp>
    </p:spTree>
    <p:extLst>
      <p:ext uri="{BB962C8B-B14F-4D97-AF65-F5344CB8AC3E}">
        <p14:creationId xmlns:p14="http://schemas.microsoft.com/office/powerpoint/2010/main" val="4129380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Colour Images – RGB Images</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Red-Green-Blue images</a:t>
            </a:r>
          </a:p>
          <a:p>
            <a:pPr lvl="1">
              <a:lnSpc>
                <a:spcPct val="90000"/>
              </a:lnSpc>
            </a:pPr>
            <a:r>
              <a:rPr lang="en-GB" dirty="0">
                <a:latin typeface="Calibri" pitchFamily="34" charset="0"/>
                <a:ea typeface="Calibri" pitchFamily="34" charset="0"/>
                <a:cs typeface="Calibri" pitchFamily="34" charset="0"/>
              </a:rPr>
              <a:t>Most common</a:t>
            </a:r>
          </a:p>
          <a:p>
            <a:pPr lvl="1">
              <a:lnSpc>
                <a:spcPct val="90000"/>
              </a:lnSpc>
            </a:pPr>
            <a:r>
              <a:rPr lang="en-GB" dirty="0">
                <a:latin typeface="Calibri" pitchFamily="34" charset="0"/>
                <a:ea typeface="Calibri" pitchFamily="34" charset="0"/>
                <a:cs typeface="Calibri" pitchFamily="34" charset="0"/>
              </a:rPr>
              <a:t>Channels correspond roughly to</a:t>
            </a:r>
          </a:p>
          <a:p>
            <a:pPr lvl="2">
              <a:lnSpc>
                <a:spcPct val="90000"/>
              </a:lnSpc>
            </a:pPr>
            <a:r>
              <a:rPr lang="en-GB" dirty="0">
                <a:latin typeface="Calibri" pitchFamily="34" charset="0"/>
                <a:ea typeface="Calibri" pitchFamily="34" charset="0"/>
                <a:cs typeface="Calibri" pitchFamily="34" charset="0"/>
              </a:rPr>
              <a:t>Red (700nm)</a:t>
            </a:r>
          </a:p>
          <a:p>
            <a:pPr lvl="2">
              <a:lnSpc>
                <a:spcPct val="90000"/>
              </a:lnSpc>
            </a:pPr>
            <a:r>
              <a:rPr lang="en-GB" dirty="0">
                <a:latin typeface="Calibri" pitchFamily="34" charset="0"/>
                <a:ea typeface="Calibri" pitchFamily="34" charset="0"/>
                <a:cs typeface="Calibri" pitchFamily="34" charset="0"/>
              </a:rPr>
              <a:t>Green (546nm)</a:t>
            </a:r>
          </a:p>
          <a:p>
            <a:pPr lvl="2">
              <a:lnSpc>
                <a:spcPct val="90000"/>
              </a:lnSpc>
            </a:pPr>
            <a:r>
              <a:rPr lang="en-GB" dirty="0">
                <a:latin typeface="Calibri" pitchFamily="34" charset="0"/>
                <a:ea typeface="Calibri" pitchFamily="34" charset="0"/>
                <a:cs typeface="Calibri" pitchFamily="34" charset="0"/>
              </a:rPr>
              <a:t>Blue (436nm)</a:t>
            </a:r>
          </a:p>
          <a:p>
            <a:pPr lvl="1">
              <a:lnSpc>
                <a:spcPct val="90000"/>
              </a:lnSpc>
            </a:pPr>
            <a:r>
              <a:rPr lang="en-GB" dirty="0">
                <a:latin typeface="Calibri" pitchFamily="34" charset="0"/>
                <a:ea typeface="Calibri" pitchFamily="34" charset="0"/>
                <a:cs typeface="Calibri" pitchFamily="34" charset="0"/>
              </a:rPr>
              <a:t>Colours combined in display</a:t>
            </a:r>
          </a:p>
        </p:txBody>
      </p:sp>
      <p:pic>
        <p:nvPicPr>
          <p:cNvPr id="7" name="Picture 6"/>
          <p:cNvPicPr>
            <a:picLocks noChangeAspect="1"/>
          </p:cNvPicPr>
          <p:nvPr/>
        </p:nvPicPr>
        <p:blipFill>
          <a:blip r:embed="rId2" cstate="print"/>
          <a:stretch>
            <a:fillRect/>
          </a:stretch>
        </p:blipFill>
        <p:spPr>
          <a:xfrm>
            <a:off x="2927648" y="3501009"/>
            <a:ext cx="3744416" cy="2619667"/>
          </a:xfrm>
          <a:prstGeom prst="rect">
            <a:avLst/>
          </a:prstGeom>
        </p:spPr>
      </p:pic>
      <p:pic>
        <p:nvPicPr>
          <p:cNvPr id="10" name="Picture 9" descr="2.6.png"/>
          <p:cNvPicPr/>
          <p:nvPr/>
        </p:nvPicPr>
        <p:blipFill>
          <a:blip r:embed="rId3" cstate="print"/>
          <a:stretch>
            <a:fillRect/>
          </a:stretch>
        </p:blipFill>
        <p:spPr>
          <a:xfrm>
            <a:off x="7032104" y="1700809"/>
            <a:ext cx="3816424" cy="1887825"/>
          </a:xfrm>
          <a:prstGeom prst="rect">
            <a:avLst/>
          </a:prstGeom>
        </p:spPr>
      </p:pic>
    </p:spTree>
    <p:extLst>
      <p:ext uri="{BB962C8B-B14F-4D97-AF65-F5344CB8AC3E}">
        <p14:creationId xmlns:p14="http://schemas.microsoft.com/office/powerpoint/2010/main" val="1083063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t>Colour Images – RGB Images</a:t>
            </a:r>
            <a:endParaRPr lang="en-IE" dirty="0"/>
          </a:p>
        </p:txBody>
      </p:sp>
      <p:sp>
        <p:nvSpPr>
          <p:cNvPr id="3" name="Content Placeholder 2"/>
          <p:cNvSpPr>
            <a:spLocks noGrp="1"/>
          </p:cNvSpPr>
          <p:nvPr>
            <p:ph idx="1"/>
          </p:nvPr>
        </p:nvSpPr>
        <p:spPr/>
        <p:txBody>
          <a:bodyPr/>
          <a:lstStyle/>
          <a:p>
            <a:r>
              <a:rPr lang="en-GB" dirty="0"/>
              <a:t>Converting to Greyscale</a:t>
            </a:r>
          </a:p>
          <a:p>
            <a:pPr lvl="1"/>
            <a:r>
              <a:rPr lang="en-GB" dirty="0"/>
              <a:t>Y = 0.299R + 0.587G + 0.114B</a:t>
            </a:r>
          </a:p>
        </p:txBody>
      </p:sp>
    </p:spTree>
    <p:extLst>
      <p:ext uri="{BB962C8B-B14F-4D97-AF65-F5344CB8AC3E}">
        <p14:creationId xmlns:p14="http://schemas.microsoft.com/office/powerpoint/2010/main" val="2516544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Colour Images – CMY Images</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Cyan-Magenta-Yellow images</a:t>
            </a:r>
          </a:p>
          <a:p>
            <a:pPr lvl="1">
              <a:lnSpc>
                <a:spcPct val="90000"/>
              </a:lnSpc>
            </a:pPr>
            <a:r>
              <a:rPr lang="en-GB" dirty="0">
                <a:latin typeface="Calibri" pitchFamily="34" charset="0"/>
                <a:ea typeface="Calibri" pitchFamily="34" charset="0"/>
                <a:cs typeface="Calibri" pitchFamily="34" charset="0"/>
              </a:rPr>
              <a:t>Secondary colours</a:t>
            </a:r>
          </a:p>
          <a:p>
            <a:pPr lvl="1">
              <a:lnSpc>
                <a:spcPct val="90000"/>
              </a:lnSpc>
            </a:pPr>
            <a:r>
              <a:rPr lang="en-GB" dirty="0">
                <a:latin typeface="Calibri" pitchFamily="34" charset="0"/>
                <a:ea typeface="Calibri" pitchFamily="34" charset="0"/>
                <a:cs typeface="Calibri" pitchFamily="34" charset="0"/>
              </a:rPr>
              <a:t>Subtractive colour scheme</a:t>
            </a:r>
          </a:p>
          <a:p>
            <a:pPr lvl="2">
              <a:lnSpc>
                <a:spcPct val="90000"/>
              </a:lnSpc>
            </a:pPr>
            <a:r>
              <a:rPr lang="en-GB" i="1" dirty="0">
                <a:latin typeface="Calibri" pitchFamily="34" charset="0"/>
                <a:ea typeface="Calibri" pitchFamily="34" charset="0"/>
                <a:cs typeface="Calibri" pitchFamily="34" charset="0"/>
              </a:rPr>
              <a:t>C = 255 – R</a:t>
            </a:r>
          </a:p>
          <a:p>
            <a:pPr lvl="2">
              <a:lnSpc>
                <a:spcPct val="90000"/>
              </a:lnSpc>
            </a:pPr>
            <a:r>
              <a:rPr lang="en-GB" i="1" dirty="0">
                <a:latin typeface="Calibri" pitchFamily="34" charset="0"/>
                <a:ea typeface="Calibri" pitchFamily="34" charset="0"/>
                <a:cs typeface="Calibri" pitchFamily="34" charset="0"/>
              </a:rPr>
              <a:t>M = 255 – G</a:t>
            </a:r>
          </a:p>
          <a:p>
            <a:pPr lvl="2">
              <a:lnSpc>
                <a:spcPct val="90000"/>
              </a:lnSpc>
            </a:pPr>
            <a:r>
              <a:rPr lang="en-GB" i="1" dirty="0">
                <a:latin typeface="Calibri" pitchFamily="34" charset="0"/>
                <a:ea typeface="Calibri" pitchFamily="34" charset="0"/>
                <a:cs typeface="Calibri" pitchFamily="34" charset="0"/>
              </a:rPr>
              <a:t>Y = 255 – B</a:t>
            </a:r>
          </a:p>
          <a:p>
            <a:pPr lvl="1">
              <a:lnSpc>
                <a:spcPct val="90000"/>
              </a:lnSpc>
            </a:pPr>
            <a:r>
              <a:rPr lang="en-GB" dirty="0">
                <a:latin typeface="Calibri" pitchFamily="34" charset="0"/>
                <a:ea typeface="Calibri" pitchFamily="34" charset="0"/>
                <a:cs typeface="Calibri" pitchFamily="34" charset="0"/>
              </a:rPr>
              <a:t>Often used in printers</a:t>
            </a:r>
          </a:p>
        </p:txBody>
      </p:sp>
      <p:pic>
        <p:nvPicPr>
          <p:cNvPr id="8" name="Picture 7"/>
          <p:cNvPicPr>
            <a:picLocks noChangeAspect="1"/>
          </p:cNvPicPr>
          <p:nvPr/>
        </p:nvPicPr>
        <p:blipFill>
          <a:blip r:embed="rId2" cstate="print"/>
          <a:stretch>
            <a:fillRect/>
          </a:stretch>
        </p:blipFill>
        <p:spPr>
          <a:xfrm>
            <a:off x="6816080" y="2060848"/>
            <a:ext cx="3632200" cy="2552700"/>
          </a:xfrm>
          <a:prstGeom prst="rect">
            <a:avLst/>
          </a:prstGeom>
        </p:spPr>
      </p:pic>
      <p:sp>
        <p:nvSpPr>
          <p:cNvPr id="11" name="TextBox 10"/>
          <p:cNvSpPr txBox="1"/>
          <p:nvPr/>
        </p:nvSpPr>
        <p:spPr>
          <a:xfrm>
            <a:off x="2279576" y="4941169"/>
            <a:ext cx="6483424" cy="461665"/>
          </a:xfrm>
          <a:prstGeom prst="rect">
            <a:avLst/>
          </a:prstGeom>
          <a:solidFill>
            <a:srgbClr val="92D050"/>
          </a:solidFill>
          <a:ln>
            <a:solidFill>
              <a:srgbClr val="000000"/>
            </a:solidFill>
          </a:ln>
        </p:spPr>
        <p:txBody>
          <a:bodyPr wrap="square" rtlCol="0">
            <a:spAutoFit/>
          </a:bodyPr>
          <a:lstStyle/>
          <a:p>
            <a:r>
              <a:rPr lang="en-IE" b="1" dirty="0"/>
              <a:t> CMY is not directly supported in OpenCV. </a:t>
            </a:r>
          </a:p>
        </p:txBody>
      </p:sp>
    </p:spTree>
    <p:extLst>
      <p:ext uri="{BB962C8B-B14F-4D97-AF65-F5344CB8AC3E}">
        <p14:creationId xmlns:p14="http://schemas.microsoft.com/office/powerpoint/2010/main" val="3571715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Colour Images – YUV Images</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Used for analogue television signals</a:t>
            </a:r>
          </a:p>
          <a:p>
            <a:pPr lvl="1">
              <a:lnSpc>
                <a:spcPct val="90000"/>
              </a:lnSpc>
            </a:pPr>
            <a:r>
              <a:rPr lang="en-GB" dirty="0">
                <a:latin typeface="Calibri" pitchFamily="34" charset="0"/>
                <a:ea typeface="Calibri" pitchFamily="34" charset="0"/>
                <a:cs typeface="Calibri" pitchFamily="34" charset="0"/>
              </a:rPr>
              <a:t>PAL, NTSC</a:t>
            </a:r>
          </a:p>
          <a:p>
            <a:pPr lvl="1">
              <a:lnSpc>
                <a:spcPct val="90000"/>
              </a:lnSpc>
            </a:pPr>
            <a:r>
              <a:rPr lang="en-GB" dirty="0">
                <a:latin typeface="Calibri" pitchFamily="34" charset="0"/>
                <a:ea typeface="Calibri" pitchFamily="34" charset="0"/>
                <a:cs typeface="Calibri" pitchFamily="34" charset="0"/>
              </a:rPr>
              <a:t>4 Y to 1 U to 1 V</a:t>
            </a:r>
          </a:p>
          <a:p>
            <a:pPr>
              <a:lnSpc>
                <a:spcPct val="90000"/>
              </a:lnSpc>
            </a:pPr>
            <a:r>
              <a:rPr lang="en-GB" dirty="0">
                <a:latin typeface="Calibri" pitchFamily="34" charset="0"/>
                <a:ea typeface="Calibri" pitchFamily="34" charset="0"/>
                <a:cs typeface="Calibri" pitchFamily="34" charset="0"/>
              </a:rPr>
              <a:t>Conversion from RGB</a:t>
            </a:r>
          </a:p>
          <a:p>
            <a:pPr lvl="1">
              <a:lnSpc>
                <a:spcPct val="90000"/>
              </a:lnSpc>
            </a:pPr>
            <a:r>
              <a:rPr lang="en-GB" dirty="0">
                <a:latin typeface="Calibri" pitchFamily="34" charset="0"/>
                <a:ea typeface="Calibri" pitchFamily="34" charset="0"/>
                <a:cs typeface="Calibri" pitchFamily="34" charset="0"/>
              </a:rPr>
              <a:t>Y = 0.299R + 0.587G + 0.114B</a:t>
            </a:r>
          </a:p>
          <a:p>
            <a:pPr lvl="1">
              <a:lnSpc>
                <a:spcPct val="90000"/>
              </a:lnSpc>
            </a:pPr>
            <a:r>
              <a:rPr lang="en-GB" dirty="0">
                <a:latin typeface="Calibri" pitchFamily="34" charset="0"/>
                <a:ea typeface="Calibri" pitchFamily="34" charset="0"/>
                <a:cs typeface="Calibri" pitchFamily="34" charset="0"/>
              </a:rPr>
              <a:t>U = 0.492 * (B-Y)</a:t>
            </a:r>
          </a:p>
          <a:p>
            <a:pPr lvl="1">
              <a:lnSpc>
                <a:spcPct val="90000"/>
              </a:lnSpc>
            </a:pPr>
            <a:r>
              <a:rPr lang="en-GB" dirty="0">
                <a:latin typeface="Calibri" pitchFamily="34" charset="0"/>
                <a:ea typeface="Calibri" pitchFamily="34" charset="0"/>
                <a:cs typeface="Calibri" pitchFamily="34" charset="0"/>
              </a:rPr>
              <a:t>V = 0.877 * (R-Y)</a:t>
            </a:r>
          </a:p>
        </p:txBody>
      </p:sp>
      <p:pic>
        <p:nvPicPr>
          <p:cNvPr id="8" name="Picture 7"/>
          <p:cNvPicPr>
            <a:picLocks noChangeAspect="1"/>
          </p:cNvPicPr>
          <p:nvPr/>
        </p:nvPicPr>
        <p:blipFill>
          <a:blip r:embed="rId2" cstate="print"/>
          <a:stretch>
            <a:fillRect/>
          </a:stretch>
        </p:blipFill>
        <p:spPr>
          <a:xfrm>
            <a:off x="5951985" y="2996953"/>
            <a:ext cx="4490967" cy="3156239"/>
          </a:xfrm>
          <a:prstGeom prst="rect">
            <a:avLst/>
          </a:prstGeom>
        </p:spPr>
      </p:pic>
    </p:spTree>
    <p:extLst>
      <p:ext uri="{BB962C8B-B14F-4D97-AF65-F5344CB8AC3E}">
        <p14:creationId xmlns:p14="http://schemas.microsoft.com/office/powerpoint/2010/main" val="1441520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Colour Images – HLS Images</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Hue-Luminance-Saturation images</a:t>
            </a:r>
          </a:p>
          <a:p>
            <a:pPr lvl="1">
              <a:lnSpc>
                <a:spcPct val="90000"/>
              </a:lnSpc>
            </a:pPr>
            <a:r>
              <a:rPr lang="en-GB" dirty="0">
                <a:latin typeface="Calibri" pitchFamily="34" charset="0"/>
                <a:ea typeface="Calibri" pitchFamily="34" charset="0"/>
                <a:cs typeface="Calibri" pitchFamily="34" charset="0"/>
              </a:rPr>
              <a:t>Separates Luminance &amp; Chrominance</a:t>
            </a:r>
          </a:p>
          <a:p>
            <a:pPr lvl="1">
              <a:lnSpc>
                <a:spcPct val="90000"/>
              </a:lnSpc>
            </a:pPr>
            <a:r>
              <a:rPr lang="en-GB" dirty="0">
                <a:latin typeface="Calibri" pitchFamily="34" charset="0"/>
                <a:ea typeface="Calibri" pitchFamily="34" charset="0"/>
                <a:cs typeface="Calibri" pitchFamily="34" charset="0"/>
              </a:rPr>
              <a:t>Values we humans can relate to…</a:t>
            </a:r>
          </a:p>
          <a:p>
            <a:pPr lvl="2">
              <a:lnSpc>
                <a:spcPct val="90000"/>
              </a:lnSpc>
            </a:pPr>
            <a:r>
              <a:rPr lang="en-GB" dirty="0">
                <a:latin typeface="Calibri" pitchFamily="34" charset="0"/>
                <a:ea typeface="Calibri" pitchFamily="34" charset="0"/>
                <a:cs typeface="Calibri" pitchFamily="34" charset="0"/>
              </a:rPr>
              <a:t>Hue 0</a:t>
            </a:r>
            <a:r>
              <a:rPr lang="en-GB" baseline="30000" dirty="0">
                <a:latin typeface="Calibri" pitchFamily="34" charset="0"/>
                <a:ea typeface="Calibri" pitchFamily="34" charset="0"/>
                <a:cs typeface="Calibri" pitchFamily="34" charset="0"/>
              </a:rPr>
              <a:t>o</a:t>
            </a:r>
            <a:r>
              <a:rPr lang="en-GB" dirty="0">
                <a:latin typeface="Calibri" pitchFamily="34" charset="0"/>
                <a:ea typeface="Calibri" pitchFamily="34" charset="0"/>
                <a:cs typeface="Calibri" pitchFamily="34" charset="0"/>
              </a:rPr>
              <a:t>..360</a:t>
            </a:r>
            <a:r>
              <a:rPr lang="en-GB" baseline="30000" dirty="0">
                <a:latin typeface="Calibri" pitchFamily="34" charset="0"/>
                <a:ea typeface="Calibri" pitchFamily="34" charset="0"/>
                <a:cs typeface="Calibri" pitchFamily="34" charset="0"/>
              </a:rPr>
              <a:t>o</a:t>
            </a:r>
          </a:p>
          <a:p>
            <a:pPr lvl="2">
              <a:lnSpc>
                <a:spcPct val="90000"/>
              </a:lnSpc>
            </a:pPr>
            <a:r>
              <a:rPr lang="en-GB" dirty="0">
                <a:latin typeface="Calibri" pitchFamily="34" charset="0"/>
                <a:ea typeface="Calibri" pitchFamily="34" charset="0"/>
                <a:cs typeface="Calibri" pitchFamily="34" charset="0"/>
              </a:rPr>
              <a:t>Luminance 0..1</a:t>
            </a:r>
          </a:p>
          <a:p>
            <a:pPr lvl="2">
              <a:lnSpc>
                <a:spcPct val="90000"/>
              </a:lnSpc>
            </a:pPr>
            <a:r>
              <a:rPr lang="en-GB" dirty="0">
                <a:latin typeface="Calibri" pitchFamily="34" charset="0"/>
                <a:ea typeface="Calibri" pitchFamily="34" charset="0"/>
                <a:cs typeface="Calibri" pitchFamily="34" charset="0"/>
              </a:rPr>
              <a:t>Saturation 0..1</a:t>
            </a:r>
          </a:p>
          <a:p>
            <a:pPr lvl="1">
              <a:lnSpc>
                <a:spcPct val="90000"/>
              </a:lnSpc>
            </a:pPr>
            <a:r>
              <a:rPr lang="en-GB" dirty="0">
                <a:latin typeface="Calibri" pitchFamily="34" charset="0"/>
                <a:ea typeface="Calibri" pitchFamily="34" charset="0"/>
                <a:cs typeface="Calibri" pitchFamily="34" charset="0"/>
              </a:rPr>
              <a:t>Watch out for circular Hue…</a:t>
            </a:r>
          </a:p>
        </p:txBody>
      </p:sp>
      <p:pic>
        <p:nvPicPr>
          <p:cNvPr id="9" name="Picture 8" descr="HLS"/>
          <p:cNvPicPr/>
          <p:nvPr/>
        </p:nvPicPr>
        <p:blipFill>
          <a:blip r:embed="rId2" cstate="print"/>
          <a:srcRect/>
          <a:stretch>
            <a:fillRect/>
          </a:stretch>
        </p:blipFill>
        <p:spPr bwMode="auto">
          <a:xfrm>
            <a:off x="3359697" y="3429000"/>
            <a:ext cx="3857749" cy="2824222"/>
          </a:xfrm>
          <a:prstGeom prst="rect">
            <a:avLst/>
          </a:prstGeom>
          <a:noFill/>
          <a:ln w="9525">
            <a:noFill/>
            <a:miter lim="800000"/>
            <a:headEnd/>
            <a:tailEnd/>
          </a:ln>
        </p:spPr>
      </p:pic>
      <p:pic>
        <p:nvPicPr>
          <p:cNvPr id="11" name="Picture 10" descr="2.10.png"/>
          <p:cNvPicPr/>
          <p:nvPr/>
        </p:nvPicPr>
        <p:blipFill>
          <a:blip r:embed="rId3" cstate="print"/>
          <a:stretch>
            <a:fillRect/>
          </a:stretch>
        </p:blipFill>
        <p:spPr>
          <a:xfrm>
            <a:off x="8112224" y="836712"/>
            <a:ext cx="2555776" cy="3544978"/>
          </a:xfrm>
          <a:prstGeom prst="rect">
            <a:avLst/>
          </a:prstGeom>
        </p:spPr>
      </p:pic>
    </p:spTree>
    <p:extLst>
      <p:ext uri="{BB962C8B-B14F-4D97-AF65-F5344CB8AC3E}">
        <p14:creationId xmlns:p14="http://schemas.microsoft.com/office/powerpoint/2010/main" val="1636325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Colour Images – HLS Images</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Conversion from RGB</a:t>
            </a:r>
          </a:p>
        </p:txBody>
      </p:sp>
      <p:pic>
        <p:nvPicPr>
          <p:cNvPr id="7" name="Picture 6"/>
          <p:cNvPicPr>
            <a:picLocks noChangeAspect="1"/>
          </p:cNvPicPr>
          <p:nvPr/>
        </p:nvPicPr>
        <p:blipFill>
          <a:blip r:embed="rId2" cstate="print"/>
          <a:stretch>
            <a:fillRect/>
          </a:stretch>
        </p:blipFill>
        <p:spPr>
          <a:xfrm>
            <a:off x="2351585" y="1340768"/>
            <a:ext cx="7459969" cy="2807320"/>
          </a:xfrm>
          <a:prstGeom prst="rect">
            <a:avLst/>
          </a:prstGeom>
        </p:spPr>
      </p:pic>
      <p:pic>
        <p:nvPicPr>
          <p:cNvPr id="11" name="Picture 10" descr="HLS"/>
          <p:cNvPicPr/>
          <p:nvPr/>
        </p:nvPicPr>
        <p:blipFill>
          <a:blip r:embed="rId3" cstate="print"/>
          <a:srcRect/>
          <a:stretch>
            <a:fillRect/>
          </a:stretch>
        </p:blipFill>
        <p:spPr bwMode="auto">
          <a:xfrm>
            <a:off x="7752185" y="2924944"/>
            <a:ext cx="2777629" cy="1872208"/>
          </a:xfrm>
          <a:prstGeom prst="rect">
            <a:avLst/>
          </a:prstGeom>
          <a:noFill/>
          <a:ln w="9525">
            <a:noFill/>
            <a:miter lim="800000"/>
            <a:headEnd/>
            <a:tailEnd/>
          </a:ln>
        </p:spPr>
      </p:pic>
      <p:sp>
        <p:nvSpPr>
          <p:cNvPr id="12" name="TextBox 11"/>
          <p:cNvSpPr txBox="1"/>
          <p:nvPr/>
        </p:nvSpPr>
        <p:spPr>
          <a:xfrm>
            <a:off x="2279576" y="4941169"/>
            <a:ext cx="7702624" cy="830997"/>
          </a:xfrm>
          <a:prstGeom prst="rect">
            <a:avLst/>
          </a:prstGeom>
          <a:solidFill>
            <a:srgbClr val="92D050"/>
          </a:solidFill>
          <a:ln>
            <a:solidFill>
              <a:srgbClr val="000000"/>
            </a:solidFill>
          </a:ln>
        </p:spPr>
        <p:txBody>
          <a:bodyPr wrap="square" rtlCol="0">
            <a:spAutoFit/>
          </a:bodyPr>
          <a:lstStyle/>
          <a:p>
            <a:r>
              <a:rPr lang="en-IE" b="1" dirty="0"/>
              <a:t>cvtColor(bgr_image, hls_image, CV_BGR2HLS);</a:t>
            </a:r>
          </a:p>
          <a:p>
            <a:r>
              <a:rPr lang="en-IE" b="1" dirty="0"/>
              <a:t>// Hue ranges from 0 to 179. </a:t>
            </a:r>
          </a:p>
        </p:txBody>
      </p:sp>
    </p:spTree>
    <p:extLst>
      <p:ext uri="{BB962C8B-B14F-4D97-AF65-F5344CB8AC3E}">
        <p14:creationId xmlns:p14="http://schemas.microsoft.com/office/powerpoint/2010/main" val="4214738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Colour Images – Other colour spaces</a:t>
            </a:r>
          </a:p>
        </p:txBody>
      </p:sp>
      <p:sp>
        <p:nvSpPr>
          <p:cNvPr id="3" name="Content Placeholder 2"/>
          <p:cNvSpPr>
            <a:spLocks noGrp="1"/>
          </p:cNvSpPr>
          <p:nvPr>
            <p:ph idx="1"/>
          </p:nvPr>
        </p:nvSpPr>
        <p:spPr/>
        <p:txBody>
          <a:bodyPr>
            <a:normAutofit/>
          </a:bodyPr>
          <a:lstStyle/>
          <a:p>
            <a:pPr>
              <a:lnSpc>
                <a:spcPct val="90000"/>
              </a:lnSpc>
            </a:pPr>
            <a:r>
              <a:rPr lang="en-GB" dirty="0">
                <a:latin typeface="Calibri" pitchFamily="34" charset="0"/>
                <a:ea typeface="Calibri" pitchFamily="34" charset="0"/>
                <a:cs typeface="Calibri" pitchFamily="34" charset="0"/>
              </a:rPr>
              <a:t>HSV</a:t>
            </a:r>
          </a:p>
          <a:p>
            <a:pPr>
              <a:lnSpc>
                <a:spcPct val="90000"/>
              </a:lnSpc>
            </a:pPr>
            <a:r>
              <a:rPr lang="en-GB" dirty="0" err="1">
                <a:latin typeface="Calibri" pitchFamily="34" charset="0"/>
                <a:ea typeface="Calibri" pitchFamily="34" charset="0"/>
                <a:cs typeface="Calibri" pitchFamily="34" charset="0"/>
              </a:rPr>
              <a:t>YCrCb</a:t>
            </a:r>
            <a:endParaRPr lang="en-GB" dirty="0">
              <a:latin typeface="Calibri" pitchFamily="34" charset="0"/>
              <a:ea typeface="Calibri" pitchFamily="34" charset="0"/>
              <a:cs typeface="Calibri" pitchFamily="34" charset="0"/>
            </a:endParaRPr>
          </a:p>
          <a:p>
            <a:pPr>
              <a:lnSpc>
                <a:spcPct val="90000"/>
              </a:lnSpc>
            </a:pPr>
            <a:r>
              <a:rPr lang="en-GB" dirty="0">
                <a:latin typeface="Calibri" pitchFamily="34" charset="0"/>
                <a:ea typeface="Calibri" pitchFamily="34" charset="0"/>
                <a:cs typeface="Calibri" pitchFamily="34" charset="0"/>
              </a:rPr>
              <a:t>CIE XYZ</a:t>
            </a:r>
          </a:p>
          <a:p>
            <a:pPr>
              <a:lnSpc>
                <a:spcPct val="90000"/>
              </a:lnSpc>
            </a:pPr>
            <a:r>
              <a:rPr lang="en-GB" dirty="0">
                <a:latin typeface="Calibri" pitchFamily="34" charset="0"/>
                <a:ea typeface="Calibri" pitchFamily="34" charset="0"/>
                <a:cs typeface="Calibri" pitchFamily="34" charset="0"/>
              </a:rPr>
              <a:t>CIE L*u*v*</a:t>
            </a:r>
          </a:p>
          <a:p>
            <a:pPr>
              <a:lnSpc>
                <a:spcPct val="90000"/>
              </a:lnSpc>
            </a:pPr>
            <a:r>
              <a:rPr lang="en-GB" dirty="0">
                <a:latin typeface="Calibri" pitchFamily="34" charset="0"/>
                <a:ea typeface="Calibri" pitchFamily="34" charset="0"/>
                <a:cs typeface="Calibri" pitchFamily="34" charset="0"/>
              </a:rPr>
              <a:t>CIE L*a*b*</a:t>
            </a:r>
          </a:p>
          <a:p>
            <a:pPr>
              <a:lnSpc>
                <a:spcPct val="90000"/>
              </a:lnSpc>
            </a:pPr>
            <a:r>
              <a:rPr lang="en-GB" dirty="0">
                <a:latin typeface="Calibri" pitchFamily="34" charset="0"/>
                <a:ea typeface="Calibri" pitchFamily="34" charset="0"/>
                <a:cs typeface="Calibri" pitchFamily="34" charset="0"/>
              </a:rPr>
              <a:t>Bayer</a:t>
            </a:r>
          </a:p>
        </p:txBody>
      </p:sp>
      <p:pic>
        <p:nvPicPr>
          <p:cNvPr id="507908" name="Picture 4" descr="https://upload.wikimedia.org/wikipedia/commons/thumb/3/3b/CIE1931xy_blank.svg/495px-CIE1931xy_blan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3768726"/>
            <a:ext cx="2889250" cy="3070193"/>
          </a:xfrm>
          <a:prstGeom prst="rect">
            <a:avLst/>
          </a:prstGeom>
          <a:noFill/>
          <a:extLst>
            <a:ext uri="{909E8E84-426E-40DD-AFC4-6F175D3DCCD1}">
              <a14:hiddenFill xmlns:a14="http://schemas.microsoft.com/office/drawing/2010/main">
                <a:solidFill>
                  <a:srgbClr val="FFFFFF"/>
                </a:solidFill>
              </a14:hiddenFill>
            </a:ext>
          </a:extLst>
        </p:spPr>
      </p:pic>
      <p:pic>
        <p:nvPicPr>
          <p:cNvPr id="507910" name="Picture 6" descr="http://www.codeproject.com/KB/miscctrl/RevisedKnownColorsPalette/CIE_L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020" y="4102084"/>
            <a:ext cx="2403475" cy="2403475"/>
          </a:xfrm>
          <a:prstGeom prst="rect">
            <a:avLst/>
          </a:prstGeom>
          <a:noFill/>
          <a:extLst>
            <a:ext uri="{909E8E84-426E-40DD-AFC4-6F175D3DCCD1}">
              <a14:hiddenFill xmlns:a14="http://schemas.microsoft.com/office/drawing/2010/main">
                <a:solidFill>
                  <a:srgbClr val="FFFFFF"/>
                </a:solidFill>
              </a14:hiddenFill>
            </a:ext>
          </a:extLst>
        </p:spPr>
      </p:pic>
      <p:pic>
        <p:nvPicPr>
          <p:cNvPr id="507912" name="Picture 8" descr="http://ie.technion.ac.il/CC/Gimp/img149.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388" y="4089121"/>
            <a:ext cx="3181350" cy="2249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779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Colour Images – Skin detection</a:t>
            </a:r>
          </a:p>
        </p:txBody>
      </p:sp>
      <p:sp>
        <p:nvSpPr>
          <p:cNvPr id="3" name="Content Placeholder 2"/>
          <p:cNvSpPr>
            <a:spLocks noGrp="1"/>
          </p:cNvSpPr>
          <p:nvPr>
            <p:ph idx="1"/>
          </p:nvPr>
        </p:nvSpPr>
        <p:spPr/>
        <p:txBody>
          <a:bodyPr/>
          <a:lstStyle/>
          <a:p>
            <a:pPr marL="0" indent="0">
              <a:lnSpc>
                <a:spcPct val="90000"/>
              </a:lnSpc>
            </a:pPr>
            <a:r>
              <a:rPr lang="es-ES_tradnl" i="1" dirty="0">
                <a:latin typeface="Calibri" pitchFamily="34" charset="0"/>
                <a:ea typeface="Calibri" pitchFamily="34" charset="0"/>
                <a:cs typeface="Calibri" pitchFamily="34" charset="0"/>
              </a:rPr>
              <a:t>(S &gt;= 0.2) AND</a:t>
            </a:r>
          </a:p>
          <a:p>
            <a:pPr marL="0" indent="0">
              <a:lnSpc>
                <a:spcPct val="90000"/>
              </a:lnSpc>
            </a:pPr>
            <a:r>
              <a:rPr lang="es-ES_tradnl" i="1" dirty="0">
                <a:latin typeface="Calibri" pitchFamily="34" charset="0"/>
                <a:ea typeface="Calibri" pitchFamily="34" charset="0"/>
                <a:cs typeface="Calibri" pitchFamily="34" charset="0"/>
              </a:rPr>
              <a:t>(0.5 &lt; L/S &lt;3.0) AND  </a:t>
            </a:r>
          </a:p>
          <a:p>
            <a:pPr marL="0" indent="0">
              <a:lnSpc>
                <a:spcPct val="90000"/>
              </a:lnSpc>
            </a:pPr>
            <a:r>
              <a:rPr lang="es-ES_tradnl" i="1" dirty="0">
                <a:latin typeface="Calibri" pitchFamily="34" charset="0"/>
                <a:ea typeface="Calibri" pitchFamily="34" charset="0"/>
                <a:cs typeface="Calibri" pitchFamily="34" charset="0"/>
              </a:rPr>
              <a:t>(H &lt;= 28</a:t>
            </a:r>
            <a:r>
              <a:rPr lang="es-ES_tradnl" i="1" baseline="30000" dirty="0">
                <a:latin typeface="Calibri" pitchFamily="34" charset="0"/>
                <a:ea typeface="Calibri" pitchFamily="34" charset="0"/>
                <a:cs typeface="Calibri" pitchFamily="34" charset="0"/>
              </a:rPr>
              <a:t>o</a:t>
            </a:r>
            <a:r>
              <a:rPr lang="es-ES_tradnl" i="1" dirty="0">
                <a:latin typeface="Calibri" pitchFamily="34" charset="0"/>
                <a:ea typeface="Calibri" pitchFamily="34" charset="0"/>
                <a:cs typeface="Calibri" pitchFamily="34" charset="0"/>
              </a:rPr>
              <a:t> OR H &gt;= 330</a:t>
            </a:r>
            <a:r>
              <a:rPr lang="es-ES_tradnl" i="1" baseline="30000" dirty="0">
                <a:latin typeface="Calibri" pitchFamily="34" charset="0"/>
                <a:ea typeface="Calibri" pitchFamily="34" charset="0"/>
                <a:cs typeface="Calibri" pitchFamily="34" charset="0"/>
              </a:rPr>
              <a:t>o</a:t>
            </a:r>
            <a:r>
              <a:rPr lang="es-ES_tradnl" i="1" dirty="0">
                <a:latin typeface="Calibri" pitchFamily="34" charset="0"/>
                <a:ea typeface="Calibri" pitchFamily="34" charset="0"/>
                <a:cs typeface="Calibri" pitchFamily="34" charset="0"/>
              </a:rPr>
              <a:t>) </a:t>
            </a:r>
            <a:endParaRPr lang="en-GB" i="1" dirty="0">
              <a:latin typeface="Calibri" pitchFamily="34" charset="0"/>
              <a:ea typeface="Calibri" pitchFamily="34" charset="0"/>
              <a:cs typeface="Calibri" pitchFamily="34" charset="0"/>
            </a:endParaRPr>
          </a:p>
        </p:txBody>
      </p:sp>
      <p:pic>
        <p:nvPicPr>
          <p:cNvPr id="7" name="Picture 6"/>
          <p:cNvPicPr/>
          <p:nvPr/>
        </p:nvPicPr>
        <p:blipFill>
          <a:blip r:embed="rId2" cstate="print"/>
          <a:srcRect/>
          <a:stretch>
            <a:fillRect/>
          </a:stretch>
        </p:blipFill>
        <p:spPr bwMode="auto">
          <a:xfrm>
            <a:off x="6240017" y="963960"/>
            <a:ext cx="4285357" cy="2160240"/>
          </a:xfrm>
          <a:prstGeom prst="rect">
            <a:avLst/>
          </a:prstGeom>
          <a:noFill/>
          <a:ln w="9525">
            <a:noFill/>
            <a:miter lim="800000"/>
            <a:headEnd/>
            <a:tailEnd/>
          </a:ln>
        </p:spPr>
      </p:pic>
      <p:sp>
        <p:nvSpPr>
          <p:cNvPr id="8" name="TextBox 7"/>
          <p:cNvSpPr txBox="1"/>
          <p:nvPr/>
        </p:nvSpPr>
        <p:spPr>
          <a:xfrm>
            <a:off x="2279577" y="3356992"/>
            <a:ext cx="7566495" cy="2308324"/>
          </a:xfrm>
          <a:prstGeom prst="rect">
            <a:avLst/>
          </a:prstGeom>
          <a:solidFill>
            <a:srgbClr val="92D050"/>
          </a:solidFill>
          <a:ln>
            <a:solidFill>
              <a:srgbClr val="000000"/>
            </a:solidFill>
          </a:ln>
        </p:spPr>
        <p:txBody>
          <a:bodyPr wrap="none" rtlCol="0">
            <a:spAutoFit/>
          </a:bodyPr>
          <a:lstStyle/>
          <a:p>
            <a:r>
              <a:rPr lang="pl-PL" b="1" dirty="0"/>
              <a:t>  </a:t>
            </a:r>
            <a:r>
              <a:rPr lang="pl-PL" b="1" dirty="0" err="1"/>
              <a:t>uchar</a:t>
            </a:r>
            <a:r>
              <a:rPr lang="pl-PL" b="1" dirty="0"/>
              <a:t> H = </a:t>
            </a:r>
            <a:r>
              <a:rPr lang="pl-PL" b="1" dirty="0" err="1"/>
              <a:t>hls_image.at</a:t>
            </a:r>
            <a:r>
              <a:rPr lang="pl-PL" b="1" dirty="0"/>
              <a:t>&lt;Vec3b&gt;(</a:t>
            </a:r>
            <a:r>
              <a:rPr lang="pl-PL" b="1" dirty="0" err="1"/>
              <a:t>row,col</a:t>
            </a:r>
            <a:r>
              <a:rPr lang="pl-PL" b="1" dirty="0"/>
              <a:t>)[0];</a:t>
            </a:r>
          </a:p>
          <a:p>
            <a:r>
              <a:rPr lang="pl-PL" b="1" dirty="0"/>
              <a:t>  </a:t>
            </a:r>
            <a:r>
              <a:rPr lang="pl-PL" b="1" dirty="0" err="1"/>
              <a:t>uchar</a:t>
            </a:r>
            <a:r>
              <a:rPr lang="pl-PL" b="1" dirty="0"/>
              <a:t> L = </a:t>
            </a:r>
            <a:r>
              <a:rPr lang="pl-PL" b="1" dirty="0" err="1"/>
              <a:t>hls_image.at</a:t>
            </a:r>
            <a:r>
              <a:rPr lang="pl-PL" b="1" dirty="0"/>
              <a:t>&lt;Vec3b&gt;(</a:t>
            </a:r>
            <a:r>
              <a:rPr lang="pl-PL" b="1" dirty="0" err="1"/>
              <a:t>row,col</a:t>
            </a:r>
            <a:r>
              <a:rPr lang="pl-PL" b="1" dirty="0"/>
              <a:t>)[1];</a:t>
            </a:r>
          </a:p>
          <a:p>
            <a:r>
              <a:rPr lang="pl-PL" b="1" dirty="0"/>
              <a:t>  </a:t>
            </a:r>
            <a:r>
              <a:rPr lang="pl-PL" b="1" dirty="0" err="1"/>
              <a:t>uchar</a:t>
            </a:r>
            <a:r>
              <a:rPr lang="pl-PL" b="1" dirty="0"/>
              <a:t> S = </a:t>
            </a:r>
            <a:r>
              <a:rPr lang="pl-PL" b="1" dirty="0" err="1"/>
              <a:t>hls_image.at</a:t>
            </a:r>
            <a:r>
              <a:rPr lang="pl-PL" b="1" dirty="0"/>
              <a:t>&lt;Vec3b&gt;(</a:t>
            </a:r>
            <a:r>
              <a:rPr lang="pl-PL" b="1" dirty="0" err="1"/>
              <a:t>row,col</a:t>
            </a:r>
            <a:r>
              <a:rPr lang="pl-PL" b="1" dirty="0"/>
              <a:t>)[2];</a:t>
            </a:r>
          </a:p>
          <a:p>
            <a:r>
              <a:rPr lang="pl-PL" b="1" dirty="0"/>
              <a:t>  </a:t>
            </a:r>
            <a:r>
              <a:rPr lang="pl-PL" b="1" dirty="0" err="1"/>
              <a:t>double</a:t>
            </a:r>
            <a:r>
              <a:rPr lang="pl-PL" b="1" dirty="0"/>
              <a:t> </a:t>
            </a:r>
            <a:r>
              <a:rPr lang="pl-PL" b="1" dirty="0" err="1"/>
              <a:t>LS_ratio</a:t>
            </a:r>
            <a:r>
              <a:rPr lang="pl-PL" b="1" dirty="0"/>
              <a:t> = ((</a:t>
            </a:r>
            <a:r>
              <a:rPr lang="pl-PL" b="1" dirty="0" err="1"/>
              <a:t>double</a:t>
            </a:r>
            <a:r>
              <a:rPr lang="pl-PL" b="1" dirty="0"/>
              <a:t>) L) / ((</a:t>
            </a:r>
            <a:r>
              <a:rPr lang="pl-PL" b="1" dirty="0" err="1"/>
              <a:t>double</a:t>
            </a:r>
            <a:r>
              <a:rPr lang="pl-PL" b="1" dirty="0"/>
              <a:t>) S);</a:t>
            </a:r>
          </a:p>
          <a:p>
            <a:r>
              <a:rPr lang="pl-PL" b="1" dirty="0"/>
              <a:t>  </a:t>
            </a:r>
            <a:r>
              <a:rPr lang="pl-PL" b="1" dirty="0" err="1"/>
              <a:t>bool</a:t>
            </a:r>
            <a:r>
              <a:rPr lang="pl-PL" b="1" dirty="0"/>
              <a:t> </a:t>
            </a:r>
            <a:r>
              <a:rPr lang="pl-PL" b="1" dirty="0" err="1"/>
              <a:t>skin_pixel</a:t>
            </a:r>
            <a:r>
              <a:rPr lang="pl-PL" b="1" dirty="0"/>
              <a:t> = (S &gt;= 50) &amp;&amp; (</a:t>
            </a:r>
            <a:r>
              <a:rPr lang="pl-PL" b="1" dirty="0" err="1"/>
              <a:t>LS_ratio</a:t>
            </a:r>
            <a:r>
              <a:rPr lang="pl-PL" b="1" dirty="0"/>
              <a:t> &gt; 0.5) &amp;&amp;</a:t>
            </a:r>
          </a:p>
          <a:p>
            <a:r>
              <a:rPr lang="pl-PL" b="1" dirty="0"/>
              <a:t>        (</a:t>
            </a:r>
            <a:r>
              <a:rPr lang="pl-PL" b="1" dirty="0" err="1"/>
              <a:t>LS_ratio</a:t>
            </a:r>
            <a:r>
              <a:rPr lang="pl-PL" b="1" dirty="0"/>
              <a:t> &lt; 3.0) &amp;&amp; ((H &lt;= 14) || (H &gt;= 165));</a:t>
            </a:r>
          </a:p>
        </p:txBody>
      </p:sp>
    </p:spTree>
    <p:extLst>
      <p:ext uri="{BB962C8B-B14F-4D97-AF65-F5344CB8AC3E}">
        <p14:creationId xmlns:p14="http://schemas.microsoft.com/office/powerpoint/2010/main" val="374135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ECA1-9391-4E28-9950-962EB6FFE20E}"/>
              </a:ext>
            </a:extLst>
          </p:cNvPr>
          <p:cNvSpPr>
            <a:spLocks noGrp="1"/>
          </p:cNvSpPr>
          <p:nvPr>
            <p:ph type="title"/>
          </p:nvPr>
        </p:nvSpPr>
        <p:spPr/>
        <p:txBody>
          <a:bodyPr/>
          <a:lstStyle/>
          <a:p>
            <a:r>
              <a:rPr lang="en-US" dirty="0"/>
              <a:t>Rod / Cone Sensitivity</a:t>
            </a:r>
          </a:p>
        </p:txBody>
      </p:sp>
      <p:pic>
        <p:nvPicPr>
          <p:cNvPr id="4" name="Content Placeholder 3">
            <a:extLst>
              <a:ext uri="{FF2B5EF4-FFF2-40B4-BE49-F238E27FC236}">
                <a16:creationId xmlns:a16="http://schemas.microsoft.com/office/drawing/2014/main" id="{8FC3D83E-5A50-4A54-B9DD-2BF51865B8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4436" y="914400"/>
            <a:ext cx="700312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1831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Colour Images – Red eye detection</a:t>
            </a:r>
          </a:p>
        </p:txBody>
      </p:sp>
      <p:sp>
        <p:nvSpPr>
          <p:cNvPr id="3" name="Content Placeholder 2"/>
          <p:cNvSpPr>
            <a:spLocks noGrp="1"/>
          </p:cNvSpPr>
          <p:nvPr>
            <p:ph idx="1"/>
          </p:nvPr>
        </p:nvSpPr>
        <p:spPr/>
        <p:txBody>
          <a:bodyPr/>
          <a:lstStyle/>
          <a:p>
            <a:pPr marL="0" indent="0">
              <a:lnSpc>
                <a:spcPct val="90000"/>
              </a:lnSpc>
            </a:pPr>
            <a:r>
              <a:rPr lang="es-ES_tradnl" i="1" dirty="0">
                <a:latin typeface="Calibri" pitchFamily="34" charset="0"/>
                <a:ea typeface="Calibri" pitchFamily="34" charset="0"/>
                <a:cs typeface="Calibri" pitchFamily="34" charset="0"/>
              </a:rPr>
              <a:t>(L &gt;= 0.25) AND</a:t>
            </a:r>
          </a:p>
          <a:p>
            <a:pPr marL="0" indent="0">
              <a:lnSpc>
                <a:spcPct val="90000"/>
              </a:lnSpc>
            </a:pPr>
            <a:r>
              <a:rPr lang="es-ES_tradnl" i="1" dirty="0">
                <a:latin typeface="Calibri" pitchFamily="34" charset="0"/>
                <a:ea typeface="Calibri" pitchFamily="34" charset="0"/>
                <a:cs typeface="Calibri" pitchFamily="34" charset="0"/>
              </a:rPr>
              <a:t>(S &gt;= 0.4) AND</a:t>
            </a:r>
          </a:p>
          <a:p>
            <a:pPr marL="0" indent="0">
              <a:lnSpc>
                <a:spcPct val="90000"/>
              </a:lnSpc>
            </a:pPr>
            <a:r>
              <a:rPr lang="es-ES_tradnl" i="1" dirty="0">
                <a:latin typeface="Calibri" pitchFamily="34" charset="0"/>
                <a:ea typeface="Calibri" pitchFamily="34" charset="0"/>
                <a:cs typeface="Calibri" pitchFamily="34" charset="0"/>
              </a:rPr>
              <a:t>(0.5 &lt; L/S &lt;1.5) AND</a:t>
            </a:r>
          </a:p>
          <a:p>
            <a:pPr marL="0" indent="0">
              <a:lnSpc>
                <a:spcPct val="90000"/>
              </a:lnSpc>
            </a:pPr>
            <a:r>
              <a:rPr lang="es-ES_tradnl" i="1" dirty="0">
                <a:latin typeface="Calibri" pitchFamily="34" charset="0"/>
                <a:ea typeface="Calibri" pitchFamily="34" charset="0"/>
                <a:cs typeface="Calibri" pitchFamily="34" charset="0"/>
              </a:rPr>
              <a:t>(H &lt;= 14</a:t>
            </a:r>
            <a:r>
              <a:rPr lang="es-ES_tradnl" i="1" baseline="30000" dirty="0">
                <a:latin typeface="Calibri" pitchFamily="34" charset="0"/>
                <a:ea typeface="Calibri" pitchFamily="34" charset="0"/>
                <a:cs typeface="Calibri" pitchFamily="34" charset="0"/>
              </a:rPr>
              <a:t>o</a:t>
            </a:r>
            <a:r>
              <a:rPr lang="es-ES_tradnl" i="1" dirty="0">
                <a:latin typeface="Calibri" pitchFamily="34" charset="0"/>
                <a:ea typeface="Calibri" pitchFamily="34" charset="0"/>
                <a:cs typeface="Calibri" pitchFamily="34" charset="0"/>
              </a:rPr>
              <a:t> OR H &gt;= 324</a:t>
            </a:r>
            <a:r>
              <a:rPr lang="es-ES_tradnl" i="1" baseline="30000" dirty="0">
                <a:latin typeface="Calibri" pitchFamily="34" charset="0"/>
                <a:ea typeface="Calibri" pitchFamily="34" charset="0"/>
                <a:cs typeface="Calibri" pitchFamily="34" charset="0"/>
              </a:rPr>
              <a:t>o</a:t>
            </a:r>
            <a:r>
              <a:rPr lang="es-ES_tradnl" i="1" dirty="0">
                <a:latin typeface="Calibri" pitchFamily="34" charset="0"/>
                <a:ea typeface="Calibri" pitchFamily="34" charset="0"/>
                <a:cs typeface="Calibri" pitchFamily="34" charset="0"/>
              </a:rPr>
              <a:t>)  </a:t>
            </a:r>
            <a:endParaRPr lang="en-GB" i="1" dirty="0">
              <a:latin typeface="Calibri" pitchFamily="34" charset="0"/>
              <a:ea typeface="Calibri" pitchFamily="34" charset="0"/>
              <a:cs typeface="Calibri" pitchFamily="34" charset="0"/>
            </a:endParaRPr>
          </a:p>
        </p:txBody>
      </p:sp>
      <p:sp>
        <p:nvSpPr>
          <p:cNvPr id="8" name="TextBox 7"/>
          <p:cNvSpPr txBox="1"/>
          <p:nvPr/>
        </p:nvSpPr>
        <p:spPr>
          <a:xfrm>
            <a:off x="2279577" y="3068960"/>
            <a:ext cx="7372531" cy="2677656"/>
          </a:xfrm>
          <a:prstGeom prst="rect">
            <a:avLst/>
          </a:prstGeom>
          <a:solidFill>
            <a:srgbClr val="92D050"/>
          </a:solidFill>
          <a:ln>
            <a:solidFill>
              <a:srgbClr val="000000"/>
            </a:solidFill>
          </a:ln>
        </p:spPr>
        <p:txBody>
          <a:bodyPr wrap="none" rtlCol="0">
            <a:spAutoFit/>
          </a:bodyPr>
          <a:lstStyle/>
          <a:p>
            <a:r>
              <a:rPr lang="pl-PL" b="1" dirty="0"/>
              <a:t>  </a:t>
            </a:r>
            <a:r>
              <a:rPr lang="pl-PL" b="1" dirty="0" err="1"/>
              <a:t>uchar</a:t>
            </a:r>
            <a:r>
              <a:rPr lang="pl-PL" b="1" dirty="0"/>
              <a:t> H = </a:t>
            </a:r>
            <a:r>
              <a:rPr lang="pl-PL" b="1" dirty="0" err="1"/>
              <a:t>hls_image.at</a:t>
            </a:r>
            <a:r>
              <a:rPr lang="pl-PL" b="1" dirty="0"/>
              <a:t>&lt;Vec3b&gt;(</a:t>
            </a:r>
            <a:r>
              <a:rPr lang="pl-PL" b="1" dirty="0" err="1"/>
              <a:t>row,col</a:t>
            </a:r>
            <a:r>
              <a:rPr lang="pl-PL" b="1" dirty="0"/>
              <a:t>)[0];</a:t>
            </a:r>
          </a:p>
          <a:p>
            <a:r>
              <a:rPr lang="pl-PL" b="1" dirty="0"/>
              <a:t>  </a:t>
            </a:r>
            <a:r>
              <a:rPr lang="pl-PL" b="1" dirty="0" err="1"/>
              <a:t>uchar</a:t>
            </a:r>
            <a:r>
              <a:rPr lang="pl-PL" b="1" dirty="0"/>
              <a:t> L = </a:t>
            </a:r>
            <a:r>
              <a:rPr lang="pl-PL" b="1" dirty="0" err="1"/>
              <a:t>hls_image.at</a:t>
            </a:r>
            <a:r>
              <a:rPr lang="pl-PL" b="1" dirty="0"/>
              <a:t>&lt;Vec3b&gt;(</a:t>
            </a:r>
            <a:r>
              <a:rPr lang="pl-PL" b="1" dirty="0" err="1"/>
              <a:t>row,col</a:t>
            </a:r>
            <a:r>
              <a:rPr lang="pl-PL" b="1" dirty="0"/>
              <a:t>)[1];</a:t>
            </a:r>
          </a:p>
          <a:p>
            <a:r>
              <a:rPr lang="pl-PL" b="1" dirty="0"/>
              <a:t>  </a:t>
            </a:r>
            <a:r>
              <a:rPr lang="pl-PL" b="1" dirty="0" err="1"/>
              <a:t>uchar</a:t>
            </a:r>
            <a:r>
              <a:rPr lang="pl-PL" b="1" dirty="0"/>
              <a:t> S = </a:t>
            </a:r>
            <a:r>
              <a:rPr lang="pl-PL" b="1" dirty="0" err="1"/>
              <a:t>hls_image.at</a:t>
            </a:r>
            <a:r>
              <a:rPr lang="pl-PL" b="1" dirty="0"/>
              <a:t>&lt;Vec3b&gt;(</a:t>
            </a:r>
            <a:r>
              <a:rPr lang="pl-PL" b="1" dirty="0" err="1"/>
              <a:t>row,col</a:t>
            </a:r>
            <a:r>
              <a:rPr lang="pl-PL" b="1" dirty="0"/>
              <a:t>)[2];</a:t>
            </a:r>
          </a:p>
          <a:p>
            <a:r>
              <a:rPr lang="pl-PL" b="1" dirty="0"/>
              <a:t>  </a:t>
            </a:r>
            <a:r>
              <a:rPr lang="pl-PL" b="1" dirty="0" err="1"/>
              <a:t>double</a:t>
            </a:r>
            <a:r>
              <a:rPr lang="pl-PL" b="1" dirty="0"/>
              <a:t> </a:t>
            </a:r>
            <a:r>
              <a:rPr lang="pl-PL" b="1" dirty="0" err="1"/>
              <a:t>LS_ratio</a:t>
            </a:r>
            <a:r>
              <a:rPr lang="pl-PL" b="1" dirty="0"/>
              <a:t> = ((</a:t>
            </a:r>
            <a:r>
              <a:rPr lang="pl-PL" b="1" dirty="0" err="1"/>
              <a:t>double</a:t>
            </a:r>
            <a:r>
              <a:rPr lang="pl-PL" b="1" dirty="0"/>
              <a:t>) L) / ((</a:t>
            </a:r>
            <a:r>
              <a:rPr lang="pl-PL" b="1" dirty="0" err="1"/>
              <a:t>double</a:t>
            </a:r>
            <a:r>
              <a:rPr lang="pl-PL" b="1" dirty="0"/>
              <a:t>) S);</a:t>
            </a:r>
          </a:p>
          <a:p>
            <a:r>
              <a:rPr lang="pl-PL" b="1" dirty="0"/>
              <a:t>  </a:t>
            </a:r>
            <a:r>
              <a:rPr lang="pl-PL" b="1" dirty="0" err="1"/>
              <a:t>bool</a:t>
            </a:r>
            <a:r>
              <a:rPr lang="pl-PL" b="1" dirty="0"/>
              <a:t> </a:t>
            </a:r>
            <a:r>
              <a:rPr lang="pl-PL" b="1" dirty="0" err="1"/>
              <a:t>skin_pixel</a:t>
            </a:r>
            <a:r>
              <a:rPr lang="pl-PL" b="1" dirty="0"/>
              <a:t> = (L &gt;= 64) &amp;&amp; (S &gt;= 100) &amp;&amp;</a:t>
            </a:r>
          </a:p>
          <a:p>
            <a:r>
              <a:rPr lang="pl-PL" b="1" dirty="0"/>
              <a:t>                  (</a:t>
            </a:r>
            <a:r>
              <a:rPr lang="pl-PL" b="1" dirty="0" err="1"/>
              <a:t>LS_ratio</a:t>
            </a:r>
            <a:r>
              <a:rPr lang="pl-PL" b="1" dirty="0"/>
              <a:t> &gt; 0.5) &amp;&amp; (</a:t>
            </a:r>
            <a:r>
              <a:rPr lang="pl-PL" b="1" dirty="0" err="1"/>
              <a:t>LS_ratio</a:t>
            </a:r>
            <a:r>
              <a:rPr lang="pl-PL" b="1" dirty="0"/>
              <a:t> &lt; 1.5) &amp;&amp; </a:t>
            </a:r>
          </a:p>
          <a:p>
            <a:r>
              <a:rPr lang="pl-PL" b="1" dirty="0"/>
              <a:t>                  ((H &lt;= </a:t>
            </a:r>
            <a:r>
              <a:rPr lang="en-IE" b="1" dirty="0"/>
              <a:t>7</a:t>
            </a:r>
            <a:r>
              <a:rPr lang="pl-PL" b="1" dirty="0"/>
              <a:t>) || (H &gt;= 16</a:t>
            </a:r>
            <a:r>
              <a:rPr lang="en-IE" b="1" dirty="0"/>
              <a:t>2</a:t>
            </a:r>
            <a:r>
              <a:rPr lang="pl-PL" b="1" dirty="0"/>
              <a:t>));</a:t>
            </a:r>
          </a:p>
        </p:txBody>
      </p:sp>
      <p:pic>
        <p:nvPicPr>
          <p:cNvPr id="9" name="Picture 8"/>
          <p:cNvPicPr/>
          <p:nvPr/>
        </p:nvPicPr>
        <p:blipFill>
          <a:blip r:embed="rId2" cstate="print"/>
          <a:srcRect/>
          <a:stretch>
            <a:fillRect/>
          </a:stretch>
        </p:blipFill>
        <p:spPr bwMode="auto">
          <a:xfrm>
            <a:off x="5943601" y="914400"/>
            <a:ext cx="4339079" cy="2088232"/>
          </a:xfrm>
          <a:prstGeom prst="rect">
            <a:avLst/>
          </a:prstGeom>
          <a:noFill/>
          <a:ln w="9525">
            <a:noFill/>
            <a:miter lim="800000"/>
            <a:headEnd/>
            <a:tailEnd/>
          </a:ln>
        </p:spPr>
      </p:pic>
    </p:spTree>
    <p:extLst>
      <p:ext uri="{BB962C8B-B14F-4D97-AF65-F5344CB8AC3E}">
        <p14:creationId xmlns:p14="http://schemas.microsoft.com/office/powerpoint/2010/main" val="3722087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Noise</a:t>
            </a:r>
          </a:p>
        </p:txBody>
      </p:sp>
      <p:sp>
        <p:nvSpPr>
          <p:cNvPr id="3" name="Content Placeholder 2"/>
          <p:cNvSpPr>
            <a:spLocks noGrp="1"/>
          </p:cNvSpPr>
          <p:nvPr>
            <p:ph idx="1"/>
          </p:nvPr>
        </p:nvSpPr>
        <p:spPr/>
        <p:txBody>
          <a:bodyPr>
            <a:normAutofit lnSpcReduction="10000"/>
          </a:bodyPr>
          <a:lstStyle/>
          <a:p>
            <a:pPr>
              <a:lnSpc>
                <a:spcPct val="90000"/>
              </a:lnSpc>
            </a:pPr>
            <a:r>
              <a:rPr lang="en-GB" dirty="0">
                <a:latin typeface="Calibri" pitchFamily="34" charset="0"/>
                <a:ea typeface="Calibri" pitchFamily="34" charset="0"/>
                <a:cs typeface="Calibri" pitchFamily="34" charset="0"/>
              </a:rPr>
              <a:t>Affects most images</a:t>
            </a:r>
          </a:p>
          <a:p>
            <a:pPr>
              <a:lnSpc>
                <a:spcPct val="90000"/>
              </a:lnSpc>
            </a:pPr>
            <a:r>
              <a:rPr lang="en-GB" dirty="0">
                <a:latin typeface="Calibri" pitchFamily="34" charset="0"/>
                <a:ea typeface="Calibri" pitchFamily="34" charset="0"/>
                <a:cs typeface="Calibri" pitchFamily="34" charset="0"/>
              </a:rPr>
              <a:t>Degrades the image</a:t>
            </a:r>
          </a:p>
          <a:p>
            <a:pPr>
              <a:lnSpc>
                <a:spcPct val="90000"/>
              </a:lnSpc>
            </a:pPr>
            <a:r>
              <a:rPr lang="en-GB" dirty="0">
                <a:latin typeface="Calibri" pitchFamily="34" charset="0"/>
                <a:ea typeface="Calibri" pitchFamily="34" charset="0"/>
                <a:cs typeface="Calibri" pitchFamily="34" charset="0"/>
              </a:rPr>
              <a:t>Can cause problems with processing</a:t>
            </a:r>
          </a:p>
          <a:p>
            <a:pPr>
              <a:lnSpc>
                <a:spcPct val="90000"/>
              </a:lnSpc>
            </a:pPr>
            <a:r>
              <a:rPr lang="en-GB" dirty="0">
                <a:latin typeface="Calibri" pitchFamily="34" charset="0"/>
                <a:ea typeface="Calibri" pitchFamily="34" charset="0"/>
                <a:cs typeface="Calibri" pitchFamily="34" charset="0"/>
              </a:rPr>
              <a:t>Causes?</a:t>
            </a:r>
          </a:p>
          <a:p>
            <a:pPr>
              <a:lnSpc>
                <a:spcPct val="90000"/>
              </a:lnSpc>
            </a:pPr>
            <a:endParaRPr lang="en-GB" dirty="0">
              <a:latin typeface="Calibri" pitchFamily="34" charset="0"/>
              <a:ea typeface="Calibri" pitchFamily="34" charset="0"/>
              <a:cs typeface="Calibri" pitchFamily="34" charset="0"/>
            </a:endParaRPr>
          </a:p>
          <a:p>
            <a:pPr>
              <a:lnSpc>
                <a:spcPct val="90000"/>
              </a:lnSpc>
            </a:pPr>
            <a:r>
              <a:rPr lang="en-GB" dirty="0">
                <a:latin typeface="Calibri" pitchFamily="34" charset="0"/>
                <a:ea typeface="Calibri" pitchFamily="34" charset="0"/>
                <a:cs typeface="Calibri" pitchFamily="34" charset="0"/>
              </a:rPr>
              <a:t>Measuring noise:</a:t>
            </a:r>
          </a:p>
          <a:p>
            <a:pPr>
              <a:lnSpc>
                <a:spcPct val="90000"/>
              </a:lnSpc>
            </a:pPr>
            <a:endParaRPr lang="en-GB" dirty="0">
              <a:latin typeface="Calibri" pitchFamily="34" charset="0"/>
              <a:ea typeface="Calibri" pitchFamily="34" charset="0"/>
              <a:cs typeface="Calibri" pitchFamily="34" charset="0"/>
            </a:endParaRPr>
          </a:p>
          <a:p>
            <a:pPr>
              <a:lnSpc>
                <a:spcPct val="90000"/>
              </a:lnSpc>
            </a:pPr>
            <a:r>
              <a:rPr lang="en-GB" dirty="0">
                <a:latin typeface="Calibri" pitchFamily="34" charset="0"/>
                <a:ea typeface="Calibri" pitchFamily="34" charset="0"/>
                <a:cs typeface="Calibri" pitchFamily="34" charset="0"/>
              </a:rPr>
              <a:t>Correcting noise…</a:t>
            </a:r>
          </a:p>
          <a:p>
            <a:pPr>
              <a:lnSpc>
                <a:spcPct val="90000"/>
              </a:lnSpc>
            </a:pPr>
            <a:endParaRPr lang="en-GB" dirty="0">
              <a:latin typeface="Calibri" pitchFamily="34" charset="0"/>
              <a:ea typeface="Calibri" pitchFamily="34" charset="0"/>
              <a:cs typeface="Calibri" pitchFamily="34" charset="0"/>
            </a:endParaRPr>
          </a:p>
          <a:p>
            <a:pPr>
              <a:lnSpc>
                <a:spcPct val="90000"/>
              </a:lnSpc>
            </a:pPr>
            <a:r>
              <a:rPr lang="en-GB" dirty="0">
                <a:latin typeface="Calibri" pitchFamily="34" charset="0"/>
                <a:ea typeface="Calibri" pitchFamily="34" charset="0"/>
                <a:cs typeface="Calibri" pitchFamily="34" charset="0"/>
              </a:rPr>
              <a:t>Types</a:t>
            </a:r>
          </a:p>
          <a:p>
            <a:pPr lvl="1">
              <a:lnSpc>
                <a:spcPct val="90000"/>
              </a:lnSpc>
            </a:pPr>
            <a:r>
              <a:rPr lang="en-GB" dirty="0">
                <a:latin typeface="Calibri" pitchFamily="34" charset="0"/>
                <a:ea typeface="Calibri" pitchFamily="34" charset="0"/>
                <a:cs typeface="Calibri" pitchFamily="34" charset="0"/>
              </a:rPr>
              <a:t>Gaussian</a:t>
            </a:r>
          </a:p>
          <a:p>
            <a:pPr lvl="1">
              <a:lnSpc>
                <a:spcPct val="90000"/>
              </a:lnSpc>
            </a:pPr>
            <a:r>
              <a:rPr lang="en-GB" dirty="0">
                <a:latin typeface="Calibri" pitchFamily="34" charset="0"/>
                <a:ea typeface="Calibri" pitchFamily="34" charset="0"/>
                <a:cs typeface="Calibri" pitchFamily="34" charset="0"/>
              </a:rPr>
              <a:t>Salt and Pepper</a:t>
            </a:r>
          </a:p>
        </p:txBody>
      </p:sp>
      <p:pic>
        <p:nvPicPr>
          <p:cNvPr id="10242" name="Picture 2"/>
          <p:cNvPicPr>
            <a:picLocks noChangeAspect="1" noChangeArrowheads="1"/>
          </p:cNvPicPr>
          <p:nvPr/>
        </p:nvPicPr>
        <p:blipFill>
          <a:blip r:embed="rId2" cstate="print"/>
          <a:srcRect/>
          <a:stretch>
            <a:fillRect/>
          </a:stretch>
        </p:blipFill>
        <p:spPr bwMode="auto">
          <a:xfrm>
            <a:off x="5447928" y="2819400"/>
            <a:ext cx="4778079" cy="792088"/>
          </a:xfrm>
          <a:prstGeom prst="rect">
            <a:avLst/>
          </a:prstGeom>
          <a:noFill/>
          <a:ln w="9525">
            <a:noFill/>
            <a:miter lim="800000"/>
            <a:headEnd/>
            <a:tailEnd/>
          </a:ln>
        </p:spPr>
      </p:pic>
    </p:spTree>
    <p:extLst>
      <p:ext uri="{BB962C8B-B14F-4D97-AF65-F5344CB8AC3E}">
        <p14:creationId xmlns:p14="http://schemas.microsoft.com/office/powerpoint/2010/main" val="2457332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Noise -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Additive noise</a:t>
                </a:r>
              </a:p>
              <a:p>
                <a:pPr lvl="1">
                  <a:lnSpc>
                    <a:spcPct val="90000"/>
                  </a:lnSpc>
                </a:pPr>
                <a14:m>
                  <m:oMath xmlns:m="http://schemas.openxmlformats.org/officeDocument/2006/math">
                    <m:r>
                      <a:rPr lang="en-GB" i="1" dirty="0" smtClean="0">
                        <a:latin typeface="Cambria Math" panose="02040503050406030204" pitchFamily="18" charset="0"/>
                        <a:ea typeface="Calibri" pitchFamily="34" charset="0"/>
                        <a:cs typeface="Calibri" pitchFamily="34" charset="0"/>
                      </a:rPr>
                      <m:t>𝑓</m:t>
                    </m:r>
                    <m:r>
                      <a:rPr lang="en-GB" i="1" dirty="0" smtClean="0">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𝑖</m:t>
                    </m:r>
                    <m:r>
                      <a:rPr lang="en-GB" i="1" dirty="0" err="1">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𝑗</m:t>
                    </m:r>
                    <m:r>
                      <a:rPr lang="en-GB" i="1" dirty="0">
                        <a:latin typeface="Cambria Math" panose="02040503050406030204" pitchFamily="18" charset="0"/>
                        <a:ea typeface="Calibri" pitchFamily="34" charset="0"/>
                        <a:cs typeface="Calibri" pitchFamily="34" charset="0"/>
                      </a:rPr>
                      <m:t>) = </m:t>
                    </m:r>
                    <m:r>
                      <a:rPr lang="en-GB" i="1" dirty="0">
                        <a:latin typeface="Cambria Math" panose="02040503050406030204" pitchFamily="18" charset="0"/>
                        <a:ea typeface="Calibri" pitchFamily="34" charset="0"/>
                        <a:cs typeface="Calibri" pitchFamily="34" charset="0"/>
                      </a:rPr>
                      <m:t>𝑔</m:t>
                    </m:r>
                    <m:r>
                      <a:rPr lang="en-GB" i="1" dirty="0">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𝑖</m:t>
                    </m:r>
                    <m:r>
                      <a:rPr lang="en-GB" i="1" dirty="0" err="1">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𝑗</m:t>
                    </m:r>
                    <m:r>
                      <a:rPr lang="en-GB" i="1" dirty="0">
                        <a:latin typeface="Cambria Math" panose="02040503050406030204" pitchFamily="18" charset="0"/>
                        <a:ea typeface="Calibri" pitchFamily="34" charset="0"/>
                        <a:cs typeface="Calibri" pitchFamily="34" charset="0"/>
                      </a:rPr>
                      <m:t>) + </m:t>
                    </m:r>
                    <m:r>
                      <a:rPr lang="en-GB" i="1" dirty="0">
                        <a:latin typeface="Cambria Math" panose="02040503050406030204" pitchFamily="18" charset="0"/>
                        <a:ea typeface="Calibri" pitchFamily="34" charset="0"/>
                        <a:cs typeface="Calibri" pitchFamily="34" charset="0"/>
                      </a:rPr>
                      <m:t>𝑣</m:t>
                    </m:r>
                    <m:r>
                      <a:rPr lang="en-GB" i="1" dirty="0">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𝑖</m:t>
                    </m:r>
                    <m:r>
                      <a:rPr lang="en-GB" i="1" dirty="0" err="1">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𝑗</m:t>
                    </m:r>
                    <m:r>
                      <a:rPr lang="en-GB" i="1" dirty="0">
                        <a:latin typeface="Cambria Math" panose="02040503050406030204" pitchFamily="18" charset="0"/>
                        <a:ea typeface="Calibri" pitchFamily="34" charset="0"/>
                        <a:cs typeface="Calibri" pitchFamily="34" charset="0"/>
                      </a:rPr>
                      <m:t>)</m:t>
                    </m:r>
                  </m:oMath>
                </a14:m>
                <a:endParaRPr lang="en-GB" i="1" dirty="0">
                  <a:latin typeface="Calibri" pitchFamily="34" charset="0"/>
                  <a:ea typeface="Calibri" pitchFamily="34" charset="0"/>
                  <a:cs typeface="Calibri" pitchFamily="34" charset="0"/>
                </a:endParaRPr>
              </a:p>
              <a:p>
                <a:pPr>
                  <a:lnSpc>
                    <a:spcPct val="90000"/>
                  </a:lnSpc>
                </a:pPr>
                <a:endParaRPr lang="en-GB" dirty="0">
                  <a:latin typeface="Calibri" pitchFamily="34" charset="0"/>
                  <a:ea typeface="Calibri" pitchFamily="34" charset="0"/>
                  <a:cs typeface="Calibri" pitchFamily="34" charset="0"/>
                </a:endParaRPr>
              </a:p>
              <a:p>
                <a:pPr>
                  <a:lnSpc>
                    <a:spcPct val="90000"/>
                  </a:lnSpc>
                </a:pPr>
                <a:r>
                  <a:rPr lang="en-GB" dirty="0">
                    <a:latin typeface="Calibri" pitchFamily="34" charset="0"/>
                    <a:ea typeface="Calibri" pitchFamily="34" charset="0"/>
                    <a:cs typeface="Calibri" pitchFamily="34" charset="0"/>
                  </a:rPr>
                  <a:t>Multiplicative noise</a:t>
                </a:r>
              </a:p>
              <a:p>
                <a:pPr lvl="1">
                  <a:lnSpc>
                    <a:spcPct val="90000"/>
                  </a:lnSpc>
                </a:pPr>
                <a14:m>
                  <m:oMath xmlns:m="http://schemas.openxmlformats.org/officeDocument/2006/math">
                    <m:r>
                      <a:rPr lang="en-GB" i="1" dirty="0" smtClean="0">
                        <a:latin typeface="Cambria Math" panose="02040503050406030204" pitchFamily="18" charset="0"/>
                        <a:ea typeface="Calibri" pitchFamily="34" charset="0"/>
                        <a:cs typeface="Calibri" pitchFamily="34" charset="0"/>
                      </a:rPr>
                      <m:t>𝑓</m:t>
                    </m:r>
                    <m:r>
                      <a:rPr lang="en-GB" i="1" dirty="0" smtClean="0">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𝑖</m:t>
                    </m:r>
                    <m:r>
                      <a:rPr lang="en-GB" i="1" dirty="0" err="1">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𝑗</m:t>
                    </m:r>
                    <m:r>
                      <a:rPr lang="en-GB" i="1" dirty="0">
                        <a:latin typeface="Cambria Math" panose="02040503050406030204" pitchFamily="18" charset="0"/>
                        <a:ea typeface="Calibri" pitchFamily="34" charset="0"/>
                        <a:cs typeface="Calibri" pitchFamily="34" charset="0"/>
                      </a:rPr>
                      <m:t>) = </m:t>
                    </m:r>
                    <m:r>
                      <a:rPr lang="en-GB" i="1" dirty="0">
                        <a:latin typeface="Cambria Math" panose="02040503050406030204" pitchFamily="18" charset="0"/>
                        <a:ea typeface="Calibri" pitchFamily="34" charset="0"/>
                        <a:cs typeface="Calibri" pitchFamily="34" charset="0"/>
                      </a:rPr>
                      <m:t>𝑔</m:t>
                    </m:r>
                    <m:r>
                      <a:rPr lang="en-GB" i="1" dirty="0">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𝑖</m:t>
                    </m:r>
                    <m:r>
                      <a:rPr lang="en-GB" i="1" dirty="0" err="1">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𝑗</m:t>
                    </m:r>
                    <m:r>
                      <a:rPr lang="en-GB" i="1" dirty="0">
                        <a:latin typeface="Cambria Math" panose="02040503050406030204" pitchFamily="18" charset="0"/>
                        <a:ea typeface="Calibri" pitchFamily="34" charset="0"/>
                        <a:cs typeface="Calibri" pitchFamily="34" charset="0"/>
                      </a:rPr>
                      <m:t>) + </m:t>
                    </m:r>
                    <m:r>
                      <a:rPr lang="en-GB" i="1" dirty="0">
                        <a:latin typeface="Cambria Math" panose="02040503050406030204" pitchFamily="18" charset="0"/>
                        <a:ea typeface="Calibri" pitchFamily="34" charset="0"/>
                        <a:cs typeface="Calibri" pitchFamily="34" charset="0"/>
                      </a:rPr>
                      <m:t>𝑔</m:t>
                    </m:r>
                    <m:r>
                      <a:rPr lang="en-GB" i="1" dirty="0">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𝑖</m:t>
                    </m:r>
                    <m:r>
                      <a:rPr lang="en-GB" i="1" dirty="0" err="1">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𝑗</m:t>
                    </m:r>
                    <m:r>
                      <a:rPr lang="en-GB" i="1" dirty="0">
                        <a:latin typeface="Cambria Math" panose="02040503050406030204" pitchFamily="18" charset="0"/>
                        <a:ea typeface="Calibri" pitchFamily="34" charset="0"/>
                        <a:cs typeface="Calibri" pitchFamily="34" charset="0"/>
                      </a:rPr>
                      <m:t>).</m:t>
                    </m:r>
                    <m:r>
                      <a:rPr lang="en-GB" i="1" dirty="0">
                        <a:latin typeface="Cambria Math" panose="02040503050406030204" pitchFamily="18" charset="0"/>
                        <a:ea typeface="Calibri" pitchFamily="34" charset="0"/>
                        <a:cs typeface="Calibri" pitchFamily="34" charset="0"/>
                      </a:rPr>
                      <m:t>𝑣</m:t>
                    </m:r>
                    <m:r>
                      <a:rPr lang="en-GB" i="1" dirty="0">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𝑖</m:t>
                    </m:r>
                    <m:r>
                      <a:rPr lang="en-GB" i="1" dirty="0" err="1">
                        <a:latin typeface="Cambria Math" panose="02040503050406030204" pitchFamily="18" charset="0"/>
                        <a:ea typeface="Calibri" pitchFamily="34" charset="0"/>
                        <a:cs typeface="Calibri" pitchFamily="34" charset="0"/>
                      </a:rPr>
                      <m:t>,</m:t>
                    </m:r>
                    <m:r>
                      <a:rPr lang="en-GB" i="1" dirty="0" err="1">
                        <a:latin typeface="Cambria Math" panose="02040503050406030204" pitchFamily="18" charset="0"/>
                        <a:ea typeface="Calibri" pitchFamily="34" charset="0"/>
                        <a:cs typeface="Calibri" pitchFamily="34" charset="0"/>
                      </a:rPr>
                      <m:t>𝑗</m:t>
                    </m:r>
                    <m:r>
                      <a:rPr lang="en-GB" i="1" dirty="0">
                        <a:latin typeface="Cambria Math" panose="02040503050406030204" pitchFamily="18" charset="0"/>
                        <a:ea typeface="Calibri" pitchFamily="34" charset="0"/>
                        <a:cs typeface="Calibri" pitchFamily="34" charset="0"/>
                      </a:rPr>
                      <m:t>)</m:t>
                    </m:r>
                  </m:oMath>
                </a14:m>
                <a:endParaRPr lang="en-GB" i="1" dirty="0">
                  <a:latin typeface="Calibri" pitchFamily="34" charset="0"/>
                  <a:ea typeface="Calibri" pitchFamily="34" charset="0"/>
                  <a:cs typeface="Calibri"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76" t="-1854"/>
                </a:stretch>
              </a:blipFill>
            </p:spPr>
            <p:txBody>
              <a:bodyPr/>
              <a:lstStyle/>
              <a:p>
                <a:r>
                  <a:rPr lang="en-US">
                    <a:noFill/>
                  </a:rPr>
                  <a:t> </a:t>
                </a:r>
              </a:p>
            </p:txBody>
          </p:sp>
        </mc:Fallback>
      </mc:AlternateContent>
    </p:spTree>
    <p:extLst>
      <p:ext uri="{BB962C8B-B14F-4D97-AF65-F5344CB8AC3E}">
        <p14:creationId xmlns:p14="http://schemas.microsoft.com/office/powerpoint/2010/main" val="2441907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Noise – Salt and Pepper Noise</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Impulse noise</a:t>
            </a:r>
          </a:p>
          <a:p>
            <a:pPr>
              <a:lnSpc>
                <a:spcPct val="90000"/>
              </a:lnSpc>
            </a:pPr>
            <a:r>
              <a:rPr lang="en-GB" dirty="0">
                <a:latin typeface="Calibri" pitchFamily="34" charset="0"/>
                <a:ea typeface="Calibri" pitchFamily="34" charset="0"/>
                <a:cs typeface="Calibri" pitchFamily="34" charset="0"/>
              </a:rPr>
              <a:t>Noise is maximum or minimum values</a:t>
            </a:r>
          </a:p>
        </p:txBody>
      </p:sp>
      <p:pic>
        <p:nvPicPr>
          <p:cNvPr id="8" name="Picture 7" descr="SaltAndPepperNoise"/>
          <p:cNvPicPr/>
          <p:nvPr/>
        </p:nvPicPr>
        <p:blipFill>
          <a:blip r:embed="rId2" cstate="print"/>
          <a:srcRect/>
          <a:stretch>
            <a:fillRect/>
          </a:stretch>
        </p:blipFill>
        <p:spPr bwMode="auto">
          <a:xfrm>
            <a:off x="2362200" y="1905000"/>
            <a:ext cx="7492008" cy="4201294"/>
          </a:xfrm>
          <a:prstGeom prst="rect">
            <a:avLst/>
          </a:prstGeom>
          <a:noFill/>
          <a:ln w="9525">
            <a:noFill/>
            <a:miter lim="800000"/>
            <a:headEnd/>
            <a:tailEnd/>
          </a:ln>
        </p:spPr>
      </p:pic>
    </p:spTree>
    <p:extLst>
      <p:ext uri="{BB962C8B-B14F-4D97-AF65-F5344CB8AC3E}">
        <p14:creationId xmlns:p14="http://schemas.microsoft.com/office/powerpoint/2010/main" val="3050574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Noise – Gaussian Noise</a:t>
            </a:r>
          </a:p>
        </p:txBody>
      </p:sp>
      <p:sp>
        <p:nvSpPr>
          <p:cNvPr id="3" name="Content Placeholder 2"/>
          <p:cNvSpPr>
            <a:spLocks noGrp="1"/>
          </p:cNvSpPr>
          <p:nvPr>
            <p:ph idx="1"/>
          </p:nvPr>
        </p:nvSpPr>
        <p:spPr/>
        <p:txBody>
          <a:bodyPr/>
          <a:lstStyle/>
          <a:p>
            <a:pPr>
              <a:lnSpc>
                <a:spcPct val="90000"/>
              </a:lnSpc>
            </a:pPr>
            <a:r>
              <a:rPr lang="en-GB" dirty="0">
                <a:latin typeface="Calibri" pitchFamily="34" charset="0"/>
                <a:ea typeface="Calibri" pitchFamily="34" charset="0"/>
                <a:cs typeface="Calibri" pitchFamily="34" charset="0"/>
              </a:rPr>
              <a:t>Good approximation to real noise</a:t>
            </a:r>
          </a:p>
          <a:p>
            <a:pPr>
              <a:lnSpc>
                <a:spcPct val="90000"/>
              </a:lnSpc>
            </a:pPr>
            <a:r>
              <a:rPr lang="en-GB" dirty="0">
                <a:latin typeface="Calibri" pitchFamily="34" charset="0"/>
                <a:ea typeface="Calibri" pitchFamily="34" charset="0"/>
                <a:cs typeface="Calibri" pitchFamily="34" charset="0"/>
              </a:rPr>
              <a:t>Distribution is Gaussian (mean &amp; </a:t>
            </a:r>
            <a:r>
              <a:rPr lang="en-GB" dirty="0" err="1">
                <a:latin typeface="Calibri" pitchFamily="34" charset="0"/>
                <a:ea typeface="Calibri" pitchFamily="34" charset="0"/>
                <a:cs typeface="Calibri" pitchFamily="34" charset="0"/>
              </a:rPr>
              <a:t>s.d</a:t>
            </a:r>
            <a:r>
              <a:rPr lang="en-GB" dirty="0">
                <a:latin typeface="Calibri" pitchFamily="34" charset="0"/>
                <a:ea typeface="Calibri" pitchFamily="34" charset="0"/>
                <a:cs typeface="Calibri" pitchFamily="34" charset="0"/>
              </a:rPr>
              <a:t>.)</a:t>
            </a:r>
          </a:p>
        </p:txBody>
      </p:sp>
      <p:pic>
        <p:nvPicPr>
          <p:cNvPr id="10" name="Picture 9" descr="GaussianNoise"/>
          <p:cNvPicPr/>
          <p:nvPr/>
        </p:nvPicPr>
        <p:blipFill>
          <a:blip r:embed="rId2" cstate="print"/>
          <a:srcRect/>
          <a:stretch>
            <a:fillRect/>
          </a:stretch>
        </p:blipFill>
        <p:spPr bwMode="auto">
          <a:xfrm>
            <a:off x="2362200" y="1905000"/>
            <a:ext cx="7478216" cy="4201294"/>
          </a:xfrm>
          <a:prstGeom prst="rect">
            <a:avLst/>
          </a:prstGeom>
          <a:noFill/>
          <a:ln w="9525">
            <a:noFill/>
            <a:miter lim="800000"/>
            <a:headEnd/>
            <a:tailEnd/>
          </a:ln>
        </p:spPr>
      </p:pic>
    </p:spTree>
    <p:extLst>
      <p:ext uri="{BB962C8B-B14F-4D97-AF65-F5344CB8AC3E}">
        <p14:creationId xmlns:p14="http://schemas.microsoft.com/office/powerpoint/2010/main" val="157510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6"/>
          <p:cNvSpPr>
            <a:spLocks noGrp="1"/>
          </p:cNvSpPr>
          <p:nvPr>
            <p:ph type="title"/>
          </p:nvPr>
        </p:nvSpPr>
        <p:spPr/>
        <p:txBody>
          <a:bodyPr/>
          <a:lstStyle/>
          <a:p>
            <a:r>
              <a:rPr lang="en-US" dirty="0"/>
              <a:t>Noise – Gaussian Noise Generation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90000"/>
                  </a:lnSpc>
                </a:pPr>
                <a:r>
                  <a:rPr lang="en-GB" dirty="0">
                    <a:latin typeface="Calibri" charset="0"/>
                    <a:cs typeface="Calibri" charset="0"/>
                  </a:rPr>
                  <a:t>Select value for </a:t>
                </a:r>
                <a:r>
                  <a:rPr lang="en-GB" dirty="0" err="1">
                    <a:latin typeface="Calibri" charset="0"/>
                    <a:cs typeface="Calibri" charset="0"/>
                  </a:rPr>
                  <a:t>σ</a:t>
                </a:r>
                <a:endParaRPr lang="en-GB" dirty="0">
                  <a:latin typeface="Calibri" charset="0"/>
                  <a:cs typeface="Calibri" charset="0"/>
                </a:endParaRPr>
              </a:p>
              <a:p>
                <a:pPr lvl="1">
                  <a:lnSpc>
                    <a:spcPct val="90000"/>
                  </a:lnSpc>
                </a:pPr>
                <a:endParaRPr lang="en-GB" sz="700" dirty="0">
                  <a:latin typeface="Calibri" charset="0"/>
                  <a:cs typeface="Calibri" charset="0"/>
                </a:endParaRPr>
              </a:p>
              <a:p>
                <a:pPr>
                  <a:lnSpc>
                    <a:spcPct val="90000"/>
                  </a:lnSpc>
                </a:pPr>
                <a:r>
                  <a:rPr lang="en-GB" dirty="0">
                    <a:latin typeface="Calibri" charset="0"/>
                    <a:cs typeface="Calibri" charset="0"/>
                  </a:rPr>
                  <a:t>Determine distribution </a:t>
                </a:r>
                <a:r>
                  <a:rPr lang="en-GB" sz="2000" dirty="0">
                    <a:latin typeface="Calibri" charset="0"/>
                    <a:cs typeface="Calibri" charset="0"/>
                  </a:rPr>
                  <a:t>         </a:t>
                </a:r>
                <a:endParaRPr lang="en-US" i="1" dirty="0">
                  <a:latin typeface="Cambria Math" panose="02040503050406030204" pitchFamily="18" charset="0"/>
                  <a:cs typeface="Calibri" charset="0"/>
                  <a:sym typeface="Symbol" charset="0"/>
                </a:endParaRPr>
              </a:p>
              <a:p>
                <a:pPr>
                  <a:lnSpc>
                    <a:spcPct val="9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Calibri" charset="0"/>
                          <a:sym typeface="Symbol" charset="0"/>
                        </a:rPr>
                        <m:t>𝑝</m:t>
                      </m:r>
                      <m:d>
                        <m:dPr>
                          <m:ctrlPr>
                            <a:rPr lang="en-US" i="1">
                              <a:latin typeface="Cambria Math" panose="02040503050406030204" pitchFamily="18" charset="0"/>
                              <a:cs typeface="Calibri" charset="0"/>
                              <a:sym typeface="Symbol" charset="0"/>
                            </a:rPr>
                          </m:ctrlPr>
                        </m:dPr>
                        <m:e>
                          <m:r>
                            <a:rPr lang="en-US" i="1">
                              <a:latin typeface="Cambria Math" panose="02040503050406030204" pitchFamily="18" charset="0"/>
                              <a:cs typeface="Calibri" charset="0"/>
                              <a:sym typeface="Symbol" charset="0"/>
                            </a:rPr>
                            <m:t>𝑥</m:t>
                          </m:r>
                        </m:e>
                      </m:d>
                      <m:r>
                        <a:rPr lang="en-US" i="1">
                          <a:latin typeface="Cambria Math" panose="02040503050406030204" pitchFamily="18" charset="0"/>
                          <a:cs typeface="Calibri" charset="0"/>
                          <a:sym typeface="Symbol" charset="0"/>
                        </a:rPr>
                        <m:t>=</m:t>
                      </m:r>
                      <m:sSup>
                        <m:sSupPr>
                          <m:ctrlPr>
                            <a:rPr lang="en-GB" i="1" dirty="0">
                              <a:latin typeface="Cambria Math" panose="02040503050406030204" pitchFamily="18" charset="0"/>
                              <a:sym typeface="Symbol" charset="0"/>
                            </a:rPr>
                          </m:ctrlPr>
                        </m:sSupPr>
                        <m:e>
                          <m:f>
                            <m:fPr>
                              <m:ctrlPr>
                                <a:rPr lang="en-GB" i="1" dirty="0">
                                  <a:latin typeface="Cambria Math" panose="02040503050406030204" pitchFamily="18" charset="0"/>
                                  <a:sym typeface="Symbol" charset="0"/>
                                </a:rPr>
                              </m:ctrlPr>
                            </m:fPr>
                            <m:num>
                              <m:r>
                                <a:rPr lang="en-US" i="1" dirty="0">
                                  <a:latin typeface="Cambria Math" panose="02040503050406030204" pitchFamily="18" charset="0"/>
                                  <a:sym typeface="Symbol" charset="0"/>
                                </a:rPr>
                                <m:t>1</m:t>
                              </m:r>
                            </m:num>
                            <m:den>
                              <m:r>
                                <a:rPr lang="en-US" i="1" dirty="0">
                                  <a:latin typeface="Cambria Math" panose="02040503050406030204" pitchFamily="18" charset="0"/>
                                  <a:sym typeface="Symbol" charset="0"/>
                                </a:rPr>
                                <m:t>2</m:t>
                              </m:r>
                              <m:r>
                                <a:rPr lang="en-US" i="1" dirty="0">
                                  <a:latin typeface="Cambria Math" panose="02040503050406030204" pitchFamily="18" charset="0"/>
                                  <a:sym typeface="Symbol" charset="0"/>
                                </a:rPr>
                                <m:t>𝜋𝜎</m:t>
                              </m:r>
                            </m:den>
                          </m:f>
                          <m:r>
                            <a:rPr lang="en-US" i="1" dirty="0">
                              <a:latin typeface="Cambria Math" panose="02040503050406030204" pitchFamily="18" charset="0"/>
                              <a:sym typeface="Symbol" charset="0"/>
                            </a:rPr>
                            <m:t>𝑒</m:t>
                          </m:r>
                        </m:e>
                        <m:sup>
                          <m:r>
                            <a:rPr lang="en-GB" dirty="0">
                              <a:latin typeface="Cambria Math" panose="02040503050406030204" pitchFamily="18" charset="0"/>
                              <a:sym typeface="Symbol" charset="0"/>
                            </a:rPr>
                            <m:t>−</m:t>
                          </m:r>
                          <m:sSup>
                            <m:sSupPr>
                              <m:ctrlPr>
                                <a:rPr lang="en-GB" i="1" dirty="0">
                                  <a:latin typeface="Cambria Math" panose="02040503050406030204" pitchFamily="18" charset="0"/>
                                  <a:sym typeface="Symbol" charset="0"/>
                                </a:rPr>
                              </m:ctrlPr>
                            </m:sSupPr>
                            <m:e>
                              <m:d>
                                <m:dPr>
                                  <m:ctrlPr>
                                    <a:rPr lang="en-GB" i="1" dirty="0">
                                      <a:latin typeface="Cambria Math" panose="02040503050406030204" pitchFamily="18" charset="0"/>
                                      <a:sym typeface="Symbol" charset="0"/>
                                    </a:rPr>
                                  </m:ctrlPr>
                                </m:dPr>
                                <m:e>
                                  <m:f>
                                    <m:fPr>
                                      <m:ctrlPr>
                                        <a:rPr lang="en-GB" i="1" dirty="0">
                                          <a:latin typeface="Cambria Math" panose="02040503050406030204" pitchFamily="18" charset="0"/>
                                          <a:sym typeface="Symbol" charset="0"/>
                                        </a:rPr>
                                      </m:ctrlPr>
                                    </m:fPr>
                                    <m:num>
                                      <m:r>
                                        <a:rPr lang="en-GB" i="1" dirty="0">
                                          <a:latin typeface="Cambria Math" panose="02040503050406030204" pitchFamily="18" charset="0"/>
                                          <a:sym typeface="Symbol" charset="0"/>
                                        </a:rPr>
                                        <m:t>𝑥</m:t>
                                      </m:r>
                                      <m:r>
                                        <a:rPr lang="en-GB" dirty="0">
                                          <a:latin typeface="Cambria Math" panose="02040503050406030204" pitchFamily="18" charset="0"/>
                                          <a:sym typeface="Symbol" charset="0"/>
                                        </a:rPr>
                                        <m:t>−</m:t>
                                      </m:r>
                                      <m:r>
                                        <a:rPr lang="en-GB" i="1" dirty="0">
                                          <a:latin typeface="Cambria Math" panose="02040503050406030204" pitchFamily="18" charset="0"/>
                                          <a:sym typeface="Symbol" charset="0"/>
                                        </a:rPr>
                                        <m:t>𝜇</m:t>
                                      </m:r>
                                    </m:num>
                                    <m:den>
                                      <m:r>
                                        <a:rPr lang="en-GB" i="1" dirty="0">
                                          <a:latin typeface="Cambria Math" panose="02040503050406030204" pitchFamily="18" charset="0"/>
                                          <a:sym typeface="Symbol" charset="0"/>
                                        </a:rPr>
                                        <m:t>𝜎</m:t>
                                      </m:r>
                                    </m:den>
                                  </m:f>
                                </m:e>
                              </m:d>
                            </m:e>
                            <m:sup>
                              <m:r>
                                <a:rPr lang="en-GB" dirty="0">
                                  <a:latin typeface="Cambria Math" panose="02040503050406030204" pitchFamily="18" charset="0"/>
                                  <a:sym typeface="Symbol" charset="0"/>
                                </a:rPr>
                                <m:t>2</m:t>
                              </m:r>
                            </m:sup>
                          </m:sSup>
                        </m:sup>
                      </m:sSup>
                    </m:oMath>
                  </m:oMathPara>
                </a14:m>
                <a:endParaRPr lang="en-US" dirty="0">
                  <a:latin typeface="Calibri" charset="0"/>
                  <a:sym typeface="Symbol" charset="0"/>
                </a:endParaRPr>
              </a:p>
              <a:p>
                <a:pPr>
                  <a:lnSpc>
                    <a:spcPct val="90000"/>
                  </a:lnSpc>
                </a:pPr>
                <a:endParaRPr lang="en-GB" sz="700" dirty="0">
                  <a:latin typeface="Calibri" charset="0"/>
                  <a:cs typeface="Calibri" charset="0"/>
                </a:endParaRPr>
              </a:p>
              <a:p>
                <a:pPr lvl="1">
                  <a:lnSpc>
                    <a:spcPct val="90000"/>
                  </a:lnSpc>
                </a:pPr>
                <a:endParaRPr lang="en-GB" sz="700" dirty="0">
                  <a:latin typeface="Calibri" charset="0"/>
                  <a:cs typeface="Calibri" charset="0"/>
                </a:endParaRPr>
              </a:p>
              <a:p>
                <a:pPr>
                  <a:lnSpc>
                    <a:spcPct val="90000"/>
                  </a:lnSpc>
                </a:pPr>
                <a:r>
                  <a:rPr lang="en-GB" dirty="0">
                    <a:latin typeface="Calibri" charset="0"/>
                    <a:cs typeface="Calibri" charset="0"/>
                  </a:rPr>
                  <a:t>For every pixel (</a:t>
                </a:r>
                <a:r>
                  <a:rPr lang="en-GB" dirty="0" err="1">
                    <a:latin typeface="Calibri" charset="0"/>
                    <a:cs typeface="Calibri" charset="0"/>
                  </a:rPr>
                  <a:t>x,y</a:t>
                </a:r>
                <a:r>
                  <a:rPr lang="en-GB" dirty="0">
                    <a:latin typeface="Calibri" charset="0"/>
                    <a:cs typeface="Calibri" charset="0"/>
                  </a:rPr>
                  <a:t>)</a:t>
                </a:r>
              </a:p>
              <a:p>
                <a:pPr lvl="1">
                  <a:lnSpc>
                    <a:spcPct val="90000"/>
                  </a:lnSpc>
                </a:pPr>
                <a:r>
                  <a:rPr lang="en-GB" dirty="0">
                    <a:latin typeface="Calibri" charset="0"/>
                    <a:cs typeface="Calibri" charset="0"/>
                  </a:rPr>
                  <a:t>f*(</a:t>
                </a:r>
                <a:r>
                  <a:rPr lang="en-GB" dirty="0" err="1">
                    <a:latin typeface="Calibri" charset="0"/>
                    <a:cs typeface="Calibri" charset="0"/>
                  </a:rPr>
                  <a:t>x,y</a:t>
                </a:r>
                <a:r>
                  <a:rPr lang="en-GB" dirty="0">
                    <a:latin typeface="Calibri" charset="0"/>
                    <a:cs typeface="Calibri" charset="0"/>
                  </a:rPr>
                  <a:t>) = g(</a:t>
                </a:r>
                <a:r>
                  <a:rPr lang="en-GB" dirty="0" err="1">
                    <a:latin typeface="Calibri" charset="0"/>
                    <a:cs typeface="Calibri" charset="0"/>
                  </a:rPr>
                  <a:t>x,y</a:t>
                </a:r>
                <a:r>
                  <a:rPr lang="en-GB" dirty="0">
                    <a:latin typeface="Calibri" charset="0"/>
                    <a:cs typeface="Calibri" charset="0"/>
                  </a:rPr>
                  <a:t>) + </a:t>
                </a:r>
                <a:r>
                  <a:rPr lang="en-GB" dirty="0" err="1">
                    <a:latin typeface="Calibri" charset="0"/>
                    <a:cs typeface="Calibri" charset="0"/>
                  </a:rPr>
                  <a:t>argmin</a:t>
                </a:r>
                <a:r>
                  <a:rPr lang="en-GB" baseline="-25000" dirty="0" err="1">
                    <a:latin typeface="Calibri" charset="0"/>
                    <a:cs typeface="Calibri" charset="0"/>
                  </a:rPr>
                  <a:t>i</a:t>
                </a:r>
                <a:r>
                  <a:rPr lang="en-GB" dirty="0">
                    <a:latin typeface="Calibri" charset="0"/>
                    <a:cs typeface="Calibri" charset="0"/>
                  </a:rPr>
                  <a:t>(abs( rand() - </a:t>
                </a:r>
                <a:r>
                  <a:rPr lang="en-GB" dirty="0" err="1">
                    <a:latin typeface="Calibri" charset="0"/>
                    <a:cs typeface="Calibri" charset="0"/>
                  </a:rPr>
                  <a:t>P</a:t>
                </a:r>
                <a:r>
                  <a:rPr lang="en-GB" baseline="-25000" dirty="0" err="1">
                    <a:latin typeface="Calibri" charset="0"/>
                    <a:cs typeface="Calibri" charset="0"/>
                    <a:sym typeface="Symbol" charset="0"/>
                  </a:rPr>
                  <a:t>cum</a:t>
                </a:r>
                <a:r>
                  <a:rPr lang="en-GB" dirty="0">
                    <a:latin typeface="Calibri" charset="0"/>
                    <a:cs typeface="Calibri" charset="0"/>
                  </a:rPr>
                  <a:t>[</a:t>
                </a:r>
                <a:r>
                  <a:rPr lang="en-GB" dirty="0" err="1">
                    <a:latin typeface="Calibri" charset="0"/>
                    <a:cs typeface="Calibri" charset="0"/>
                  </a:rPr>
                  <a:t>i</a:t>
                </a:r>
                <a:r>
                  <a:rPr lang="en-GB" dirty="0">
                    <a:latin typeface="Calibri" charset="0"/>
                    <a:cs typeface="Calibri" charset="0"/>
                  </a:rPr>
                  <a:t>] ))</a:t>
                </a:r>
              </a:p>
              <a:p>
                <a:pPr lvl="1">
                  <a:lnSpc>
                    <a:spcPct val="90000"/>
                  </a:lnSpc>
                </a:pPr>
                <a:r>
                  <a:rPr lang="en-GB" dirty="0">
                    <a:latin typeface="Calibri" charset="0"/>
                    <a:cs typeface="Calibri" charset="0"/>
                  </a:rPr>
                  <a:t>Set</a:t>
                </a:r>
              </a:p>
              <a:p>
                <a:pPr lvl="2">
                  <a:lnSpc>
                    <a:spcPct val="90000"/>
                  </a:lnSpc>
                  <a:buSzPct val="80000"/>
                  <a:buBlip>
                    <a:blip r:embed="rId2"/>
                  </a:buBlip>
                </a:pPr>
                <a:r>
                  <a:rPr lang="en-GB" dirty="0">
                    <a:latin typeface="Calibri" charset="0"/>
                    <a:cs typeface="Calibri" charset="0"/>
                  </a:rPr>
                  <a:t>f(</a:t>
                </a:r>
                <a:r>
                  <a:rPr lang="en-GB" dirty="0" err="1">
                    <a:latin typeface="Calibri" charset="0"/>
                    <a:cs typeface="Calibri" charset="0"/>
                  </a:rPr>
                  <a:t>x,y</a:t>
                </a:r>
                <a:r>
                  <a:rPr lang="en-GB" dirty="0">
                    <a:latin typeface="Calibri" charset="0"/>
                    <a:cs typeface="Calibri" charset="0"/>
                  </a:rPr>
                  <a:t>) = 0	   if  f*(</a:t>
                </a:r>
                <a:r>
                  <a:rPr lang="en-GB" dirty="0" err="1">
                    <a:latin typeface="Calibri" charset="0"/>
                    <a:cs typeface="Calibri" charset="0"/>
                  </a:rPr>
                  <a:t>x,y</a:t>
                </a:r>
                <a:r>
                  <a:rPr lang="en-GB" dirty="0">
                    <a:latin typeface="Calibri" charset="0"/>
                    <a:cs typeface="Calibri" charset="0"/>
                  </a:rPr>
                  <a:t>) &lt; 0</a:t>
                </a:r>
              </a:p>
              <a:p>
                <a:pPr lvl="2">
                  <a:lnSpc>
                    <a:spcPct val="90000"/>
                  </a:lnSpc>
                  <a:buSzPct val="80000"/>
                  <a:buBlip>
                    <a:blip r:embed="rId2"/>
                  </a:buBlip>
                </a:pPr>
                <a:r>
                  <a:rPr lang="en-GB" dirty="0">
                    <a:latin typeface="Calibri" charset="0"/>
                    <a:cs typeface="Calibri" charset="0"/>
                  </a:rPr>
                  <a:t>f(</a:t>
                </a:r>
                <a:r>
                  <a:rPr lang="en-GB" dirty="0" err="1">
                    <a:latin typeface="Calibri" charset="0"/>
                    <a:cs typeface="Calibri" charset="0"/>
                  </a:rPr>
                  <a:t>x,y</a:t>
                </a:r>
                <a:r>
                  <a:rPr lang="en-GB" dirty="0">
                    <a:latin typeface="Calibri" charset="0"/>
                    <a:cs typeface="Calibri" charset="0"/>
                  </a:rPr>
                  <a:t>) = G-1	   if  f*(</a:t>
                </a:r>
                <a:r>
                  <a:rPr lang="en-GB" dirty="0" err="1">
                    <a:latin typeface="Calibri" charset="0"/>
                    <a:cs typeface="Calibri" charset="0"/>
                  </a:rPr>
                  <a:t>x,y</a:t>
                </a:r>
                <a:r>
                  <a:rPr lang="en-GB" dirty="0">
                    <a:latin typeface="Calibri" charset="0"/>
                    <a:cs typeface="Calibri" charset="0"/>
                  </a:rPr>
                  <a:t>) &gt; G-1</a:t>
                </a:r>
              </a:p>
              <a:p>
                <a:pPr lvl="2">
                  <a:lnSpc>
                    <a:spcPct val="90000"/>
                  </a:lnSpc>
                  <a:buSzPct val="80000"/>
                  <a:buBlip>
                    <a:blip r:embed="rId2"/>
                  </a:buBlip>
                </a:pPr>
                <a:r>
                  <a:rPr lang="en-GB" dirty="0">
                    <a:latin typeface="Calibri" charset="0"/>
                    <a:cs typeface="Calibri" charset="0"/>
                  </a:rPr>
                  <a:t>f(</a:t>
                </a:r>
                <a:r>
                  <a:rPr lang="en-GB" dirty="0" err="1">
                    <a:latin typeface="Calibri" charset="0"/>
                    <a:cs typeface="Calibri" charset="0"/>
                  </a:rPr>
                  <a:t>x,y</a:t>
                </a:r>
                <a:r>
                  <a:rPr lang="en-GB" dirty="0">
                    <a:latin typeface="Calibri" charset="0"/>
                    <a:cs typeface="Calibri" charset="0"/>
                  </a:rPr>
                  <a:t>) = f*(</a:t>
                </a:r>
                <a:r>
                  <a:rPr lang="en-GB" dirty="0" err="1">
                    <a:latin typeface="Calibri" charset="0"/>
                    <a:cs typeface="Calibri" charset="0"/>
                  </a:rPr>
                  <a:t>x,y</a:t>
                </a:r>
                <a:r>
                  <a:rPr lang="en-GB" dirty="0">
                    <a:latin typeface="Calibri" charset="0"/>
                    <a:cs typeface="Calibri" charset="0"/>
                  </a:rPr>
                  <a:t>)	   otherwise</a:t>
                </a:r>
              </a:p>
              <a:p>
                <a:pPr lvl="1">
                  <a:lnSpc>
                    <a:spcPct val="90000"/>
                  </a:lnSpc>
                </a:pPr>
                <a:endParaRPr lang="en-GB" sz="800" dirty="0">
                  <a:latin typeface="Calibri" charset="0"/>
                  <a:cs typeface="Calibri" charset="0"/>
                </a:endParaRPr>
              </a:p>
              <a:p>
                <a:pPr>
                  <a:lnSpc>
                    <a:spcPct val="90000"/>
                  </a:lnSpc>
                </a:pPr>
                <a:r>
                  <a:rPr lang="en-GB" dirty="0">
                    <a:latin typeface="Calibri" charset="0"/>
                    <a:cs typeface="Calibri" charset="0"/>
                  </a:rPr>
                  <a:t>Truncation attenuates Gaussian nature of noise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76" t="-1854"/>
                </a:stretch>
              </a:blipFill>
            </p:spPr>
            <p:txBody>
              <a:bodyPr/>
              <a:lstStyle/>
              <a:p>
                <a:r>
                  <a:rPr lang="en-US">
                    <a:noFill/>
                  </a:rPr>
                  <a:t> </a:t>
                </a:r>
              </a:p>
            </p:txBody>
          </p:sp>
        </mc:Fallback>
      </mc:AlternateContent>
    </p:spTree>
    <p:extLst>
      <p:ext uri="{BB962C8B-B14F-4D97-AF65-F5344CB8AC3E}">
        <p14:creationId xmlns:p14="http://schemas.microsoft.com/office/powerpoint/2010/main" val="896096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LINEAR FILTERING</a:t>
            </a:r>
          </a:p>
        </p:txBody>
      </p:sp>
      <p:sp>
        <p:nvSpPr>
          <p:cNvPr id="3" name="Metin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7725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p:cNvSpPr>
          <p:nvPr>
            <p:ph type="title"/>
          </p:nvPr>
        </p:nvSpPr>
        <p:spPr/>
        <p:txBody>
          <a:bodyPr/>
          <a:lstStyle/>
          <a:p>
            <a:r>
              <a:rPr lang="en-US">
                <a:latin typeface="Albertus Extra Bold" charset="0"/>
              </a:rPr>
              <a:t>Overview of Filtering</a:t>
            </a:r>
          </a:p>
        </p:txBody>
      </p:sp>
      <p:sp>
        <p:nvSpPr>
          <p:cNvPr id="187395" name="Rectangle 3"/>
          <p:cNvSpPr>
            <a:spLocks noGrp="1"/>
          </p:cNvSpPr>
          <p:nvPr>
            <p:ph type="body" idx="1"/>
          </p:nvPr>
        </p:nvSpPr>
        <p:spPr/>
        <p:txBody>
          <a:bodyPr/>
          <a:lstStyle/>
          <a:p>
            <a:r>
              <a:rPr lang="en-US">
                <a:latin typeface="Adobe Caslon Pro" charset="0"/>
              </a:rPr>
              <a:t>Convolution</a:t>
            </a:r>
          </a:p>
          <a:p>
            <a:r>
              <a:rPr lang="en-US">
                <a:latin typeface="Adobe Caslon Pro" charset="0"/>
              </a:rPr>
              <a:t>Gaussian filtering</a:t>
            </a:r>
          </a:p>
          <a:p>
            <a:r>
              <a:rPr lang="en-US">
                <a:latin typeface="Adobe Caslon Pro" charset="0"/>
              </a:rPr>
              <a:t>Median filtering</a:t>
            </a:r>
          </a:p>
        </p:txBody>
      </p:sp>
    </p:spTree>
    <p:extLst>
      <p:ext uri="{BB962C8B-B14F-4D97-AF65-F5344CB8AC3E}">
        <p14:creationId xmlns:p14="http://schemas.microsoft.com/office/powerpoint/2010/main" val="2331073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p:cNvSpPr>
          <p:nvPr>
            <p:ph type="title"/>
          </p:nvPr>
        </p:nvSpPr>
        <p:spPr/>
        <p:txBody>
          <a:bodyPr/>
          <a:lstStyle/>
          <a:p>
            <a:r>
              <a:rPr lang="en-US">
                <a:latin typeface="Albertus Extra Bold" charset="0"/>
              </a:rPr>
              <a:t>Overview of Filtering</a:t>
            </a:r>
          </a:p>
        </p:txBody>
      </p:sp>
      <p:sp>
        <p:nvSpPr>
          <p:cNvPr id="188419" name="Rectangle 3"/>
          <p:cNvSpPr>
            <a:spLocks noGrp="1"/>
          </p:cNvSpPr>
          <p:nvPr>
            <p:ph type="body" idx="1"/>
          </p:nvPr>
        </p:nvSpPr>
        <p:spPr/>
        <p:txBody>
          <a:bodyPr/>
          <a:lstStyle/>
          <a:p>
            <a:r>
              <a:rPr lang="en-US">
                <a:solidFill>
                  <a:srgbClr val="FF0000"/>
                </a:solidFill>
                <a:latin typeface="Adobe Caslon Pro" charset="0"/>
              </a:rPr>
              <a:t>Convolution</a:t>
            </a:r>
          </a:p>
          <a:p>
            <a:r>
              <a:rPr lang="en-US">
                <a:latin typeface="Adobe Caslon Pro" charset="0"/>
              </a:rPr>
              <a:t>Gaussian filtering</a:t>
            </a:r>
          </a:p>
          <a:p>
            <a:r>
              <a:rPr lang="en-US">
                <a:latin typeface="Adobe Caslon Pro" charset="0"/>
              </a:rPr>
              <a:t>Median filtering</a:t>
            </a:r>
          </a:p>
        </p:txBody>
      </p:sp>
    </p:spTree>
    <p:extLst>
      <p:ext uri="{BB962C8B-B14F-4D97-AF65-F5344CB8AC3E}">
        <p14:creationId xmlns:p14="http://schemas.microsoft.com/office/powerpoint/2010/main" val="1976855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custDataLst>
              <p:tags r:id="rId2"/>
            </p:custDataLst>
          </p:nvPr>
        </p:nvSpPr>
        <p:spPr/>
        <p:txBody>
          <a:bodyPr/>
          <a:lstStyle/>
          <a:p>
            <a:r>
              <a:rPr lang="en-US">
                <a:latin typeface="Albertus Extra Bold" charset="0"/>
              </a:rPr>
              <a:t>Motivation: Noise reduction</a:t>
            </a:r>
          </a:p>
        </p:txBody>
      </p:sp>
      <p:graphicFrame>
        <p:nvGraphicFramePr>
          <p:cNvPr id="7170" name="Object 3"/>
          <p:cNvGraphicFramePr>
            <a:graphicFrameLocks noChangeAspect="1"/>
          </p:cNvGraphicFramePr>
          <p:nvPr>
            <p:custDataLst>
              <p:tags r:id="rId3"/>
            </p:custDataLst>
          </p:nvPr>
        </p:nvGraphicFramePr>
        <p:xfrm>
          <a:off x="1524000" y="1"/>
          <a:ext cx="1219200" cy="149225"/>
        </p:xfrm>
        <a:graphic>
          <a:graphicData uri="http://schemas.openxmlformats.org/presentationml/2006/ole">
            <mc:AlternateContent xmlns:mc="http://schemas.openxmlformats.org/markup-compatibility/2006">
              <mc:Choice xmlns:v="urn:schemas-microsoft-com:vml" Requires="v">
                <p:oleObj spid="_x0000_s5144" name="Equation" r:id="rId9" imgW="914400" imgH="198720" progId="Equation.DSMT4">
                  <p:embed/>
                </p:oleObj>
              </mc:Choice>
              <mc:Fallback>
                <p:oleObj name="Equation" r:id="rId9" imgW="914400" imgH="198720" progId="Equation.DSMT4">
                  <p:embed/>
                  <p:pic>
                    <p:nvPicPr>
                      <p:cNvPr id="717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1"/>
                        <a:ext cx="1219200" cy="149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1020932" name="Picture 4" descr="image3"/>
          <p:cNvPicPr>
            <a:picLocks noChangeAspect="1" noChangeArrowheads="1"/>
          </p:cNvPicPr>
          <p:nvPr>
            <p:custDataLst>
              <p:tags r:id="rId4"/>
            </p:custDataLst>
          </p:nvPr>
        </p:nvPicPr>
        <p:blipFill>
          <a:blip r:embed="rId11">
            <a:lum bright="24000" contrast="30000"/>
            <a:extLst>
              <a:ext uri="{28A0092B-C50C-407E-A947-70E740481C1C}">
                <a14:useLocalDpi xmlns:a14="http://schemas.microsoft.com/office/drawing/2010/main" val="0"/>
              </a:ext>
            </a:extLst>
          </a:blip>
          <a:srcRect/>
          <a:stretch>
            <a:fillRect/>
          </a:stretch>
        </p:blipFill>
        <p:spPr bwMode="auto">
          <a:xfrm>
            <a:off x="7315201" y="1809750"/>
            <a:ext cx="2690813"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0933" name="Picture 5" descr="image4"/>
          <p:cNvPicPr>
            <a:picLocks noChangeAspect="1" noChangeArrowheads="1"/>
          </p:cNvPicPr>
          <p:nvPr>
            <p:custDataLst>
              <p:tags r:id="rId5"/>
            </p:custDataLst>
          </p:nvPr>
        </p:nvPicPr>
        <p:blipFill>
          <a:blip r:embed="rId12">
            <a:lum bright="24000" contrast="30000"/>
            <a:extLst>
              <a:ext uri="{28A0092B-C50C-407E-A947-70E740481C1C}">
                <a14:useLocalDpi xmlns:a14="http://schemas.microsoft.com/office/drawing/2010/main" val="0"/>
              </a:ext>
            </a:extLst>
          </a:blip>
          <a:srcRect/>
          <a:stretch>
            <a:fillRect/>
          </a:stretch>
        </p:blipFill>
        <p:spPr bwMode="auto">
          <a:xfrm>
            <a:off x="2743201" y="1809750"/>
            <a:ext cx="2690813"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0934" name="Picture 6" descr="avg12"/>
          <p:cNvPicPr>
            <a:picLocks noChangeAspect="1" noChangeArrowheads="1"/>
          </p:cNvPicPr>
          <p:nvPr>
            <p:custDataLst>
              <p:tags r:id="rId6"/>
            </p:custDataLst>
          </p:nvPr>
        </p:nvPicPr>
        <p:blipFill>
          <a:blip r:embed="rId13">
            <a:lum bright="24000" contrast="30000"/>
            <a:extLst>
              <a:ext uri="{28A0092B-C50C-407E-A947-70E740481C1C}">
                <a14:useLocalDpi xmlns:a14="http://schemas.microsoft.com/office/drawing/2010/main" val="0"/>
              </a:ext>
            </a:extLst>
          </a:blip>
          <a:srcRect/>
          <a:stretch>
            <a:fillRect/>
          </a:stretch>
        </p:blipFill>
        <p:spPr bwMode="auto">
          <a:xfrm>
            <a:off x="4978401" y="2209801"/>
            <a:ext cx="2682875" cy="3363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5" name="Rectangle 7"/>
          <p:cNvSpPr>
            <a:spLocks noGrp="1" noChangeArrowheads="1"/>
          </p:cNvSpPr>
          <p:nvPr>
            <p:ph type="body" idx="1"/>
          </p:nvPr>
        </p:nvSpPr>
        <p:spPr>
          <a:xfrm>
            <a:off x="2235200" y="933450"/>
            <a:ext cx="7772400" cy="1504950"/>
          </a:xfrm>
          <a:noFill/>
        </p:spPr>
        <p:txBody>
          <a:bodyPr/>
          <a:lstStyle/>
          <a:p>
            <a:pPr>
              <a:lnSpc>
                <a:spcPct val="90000"/>
              </a:lnSpc>
            </a:pPr>
            <a:r>
              <a:rPr lang="en-US">
                <a:latin typeface="Adobe Caslon Pro" charset="0"/>
              </a:rPr>
              <a:t>Given a camera and a still scene, how can you reduce noise?</a:t>
            </a:r>
          </a:p>
        </p:txBody>
      </p:sp>
      <p:sp>
        <p:nvSpPr>
          <p:cNvPr id="1020936" name="Text Box 8"/>
          <p:cNvSpPr txBox="1">
            <a:spLocks noChangeArrowheads="1"/>
          </p:cNvSpPr>
          <p:nvPr/>
        </p:nvSpPr>
        <p:spPr bwMode="auto">
          <a:xfrm>
            <a:off x="2346325" y="5730876"/>
            <a:ext cx="50283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cs typeface="Arial" charset="0"/>
              </a:rPr>
              <a:t>Take lots of images and average them! </a:t>
            </a:r>
          </a:p>
        </p:txBody>
      </p:sp>
      <p:sp>
        <p:nvSpPr>
          <p:cNvPr id="1020937" name="Rectangle 9"/>
          <p:cNvSpPr>
            <a:spLocks noChangeArrowheads="1"/>
          </p:cNvSpPr>
          <p:nvPr/>
        </p:nvSpPr>
        <p:spPr bwMode="auto">
          <a:xfrm>
            <a:off x="2362201" y="6172201"/>
            <a:ext cx="370274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solidFill>
                  <a:prstClr val="black"/>
                </a:solidFill>
                <a:latin typeface="Calibri" charset="0"/>
                <a:ea typeface="ＭＳ Ｐゴシック" charset="0"/>
                <a:cs typeface="Arial" charset="0"/>
              </a:rPr>
              <a:t>What</a:t>
            </a:r>
            <a:r>
              <a:rPr lang="ja-JP" altLang="en-US">
                <a:solidFill>
                  <a:prstClr val="black"/>
                </a:solidFill>
                <a:latin typeface="Calibri" charset="0"/>
                <a:ea typeface="ＭＳ Ｐゴシック" charset="0"/>
                <a:cs typeface="Arial" charset="0"/>
              </a:rPr>
              <a:t>’</a:t>
            </a:r>
            <a:r>
              <a:rPr lang="en-US">
                <a:solidFill>
                  <a:prstClr val="black"/>
                </a:solidFill>
                <a:latin typeface="Calibri" charset="0"/>
                <a:ea typeface="ＭＳ Ｐゴシック" charset="0"/>
                <a:cs typeface="Arial" charset="0"/>
              </a:rPr>
              <a:t>s the next best thing?</a:t>
            </a:r>
          </a:p>
        </p:txBody>
      </p:sp>
      <p:sp>
        <p:nvSpPr>
          <p:cNvPr id="7178" name="Text Box 10"/>
          <p:cNvSpPr txBox="1">
            <a:spLocks noChangeArrowheads="1"/>
          </p:cNvSpPr>
          <p:nvPr/>
        </p:nvSpPr>
        <p:spPr bwMode="auto">
          <a:xfrm>
            <a:off x="9144000" y="6553201"/>
            <a:ext cx="12800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prstClr val="black"/>
                </a:solidFill>
                <a:cs typeface="Arial" charset="0"/>
              </a:rPr>
              <a:t>Source: S. Seitz</a:t>
            </a:r>
          </a:p>
        </p:txBody>
      </p:sp>
    </p:spTree>
    <p:extLst>
      <p:ext uri="{BB962C8B-B14F-4D97-AF65-F5344CB8AC3E}">
        <p14:creationId xmlns:p14="http://schemas.microsoft.com/office/powerpoint/2010/main" val="3247777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09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09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09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093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0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0936" grpId="0"/>
      <p:bldP spid="10209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474C-AAEC-4BC3-AB12-8DC129B82595}"/>
              </a:ext>
            </a:extLst>
          </p:cNvPr>
          <p:cNvSpPr>
            <a:spLocks noGrp="1"/>
          </p:cNvSpPr>
          <p:nvPr>
            <p:ph type="title"/>
          </p:nvPr>
        </p:nvSpPr>
        <p:spPr/>
        <p:txBody>
          <a:bodyPr/>
          <a:lstStyle/>
          <a:p>
            <a:r>
              <a:rPr lang="en-US" dirty="0"/>
              <a:t>Rod / Cone Distribution</a:t>
            </a:r>
          </a:p>
        </p:txBody>
      </p:sp>
      <p:pic>
        <p:nvPicPr>
          <p:cNvPr id="4" name="Picture 2" descr="https://foundationsofvision.stanford.edu/wp-content/uploads/2012/02/rod.cone_.distribution2.png">
            <a:extLst>
              <a:ext uri="{FF2B5EF4-FFF2-40B4-BE49-F238E27FC236}">
                <a16:creationId xmlns:a16="http://schemas.microsoft.com/office/drawing/2014/main" id="{5E217281-EF12-4B43-8340-81BA7F4A4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400"/>
            <a:ext cx="9144000" cy="417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59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6"/>
          <p:cNvSpPr>
            <a:spLocks noGrp="1" noChangeArrowheads="1"/>
          </p:cNvSpPr>
          <p:nvPr>
            <p:ph type="body" idx="1"/>
          </p:nvPr>
        </p:nvSpPr>
        <p:spPr>
          <a:xfrm>
            <a:off x="1981200" y="1066800"/>
            <a:ext cx="8229600" cy="4800600"/>
          </a:xfrm>
        </p:spPr>
        <p:txBody>
          <a:bodyPr/>
          <a:lstStyle/>
          <a:p>
            <a:pPr>
              <a:buFontTx/>
              <a:buChar char="•"/>
            </a:pPr>
            <a:r>
              <a:rPr lang="en-US">
                <a:latin typeface="Adobe Caslon Pro" charset="0"/>
              </a:rPr>
              <a:t>Let</a:t>
            </a:r>
            <a:r>
              <a:rPr lang="ja-JP" altLang="en-US">
                <a:latin typeface="Adobe Caslon Pro" charset="0"/>
              </a:rPr>
              <a:t>’</a:t>
            </a:r>
            <a:r>
              <a:rPr lang="en-US">
                <a:latin typeface="Adobe Caslon Pro" charset="0"/>
              </a:rPr>
              <a:t>s replace each pixel with a </a:t>
            </a:r>
            <a:r>
              <a:rPr lang="en-US" i="1">
                <a:latin typeface="Adobe Caslon Pro" charset="0"/>
              </a:rPr>
              <a:t>weighted</a:t>
            </a:r>
            <a:r>
              <a:rPr lang="en-US">
                <a:latin typeface="Adobe Caslon Pro" charset="0"/>
              </a:rPr>
              <a:t> average of its neighborhood</a:t>
            </a:r>
          </a:p>
          <a:p>
            <a:pPr>
              <a:buFontTx/>
              <a:buChar char="•"/>
            </a:pPr>
            <a:r>
              <a:rPr lang="en-US">
                <a:latin typeface="Adobe Caslon Pro" charset="0"/>
              </a:rPr>
              <a:t>The weights are called the </a:t>
            </a:r>
            <a:r>
              <a:rPr lang="en-US" i="1">
                <a:latin typeface="Adobe Caslon Pro" charset="0"/>
              </a:rPr>
              <a:t>filter kernel</a:t>
            </a:r>
          </a:p>
          <a:p>
            <a:pPr>
              <a:buFontTx/>
              <a:buChar char="•"/>
            </a:pPr>
            <a:r>
              <a:rPr lang="en-US">
                <a:latin typeface="Adobe Caslon Pro" charset="0"/>
              </a:rPr>
              <a:t>What are the weights for the average of a </a:t>
            </a:r>
            <a:br>
              <a:rPr lang="en-US">
                <a:latin typeface="Adobe Caslon Pro" charset="0"/>
              </a:rPr>
            </a:br>
            <a:r>
              <a:rPr lang="en-US">
                <a:latin typeface="Adobe Caslon Pro" charset="0"/>
              </a:rPr>
              <a:t>3x3 neighborhood?</a:t>
            </a:r>
          </a:p>
        </p:txBody>
      </p:sp>
      <p:sp>
        <p:nvSpPr>
          <p:cNvPr id="189443" name="Rectangle 24"/>
          <p:cNvSpPr>
            <a:spLocks noGrp="1" noChangeArrowheads="1"/>
          </p:cNvSpPr>
          <p:nvPr>
            <p:ph type="title"/>
          </p:nvPr>
        </p:nvSpPr>
        <p:spPr/>
        <p:txBody>
          <a:bodyPr/>
          <a:lstStyle/>
          <a:p>
            <a:r>
              <a:rPr lang="en-US">
                <a:latin typeface="Albertus Extra Bold" charset="0"/>
              </a:rPr>
              <a:t>Moving average</a:t>
            </a:r>
          </a:p>
        </p:txBody>
      </p:sp>
    </p:spTree>
    <p:extLst>
      <p:ext uri="{BB962C8B-B14F-4D97-AF65-F5344CB8AC3E}">
        <p14:creationId xmlns:p14="http://schemas.microsoft.com/office/powerpoint/2010/main" val="250055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ChangeArrowheads="1"/>
          </p:cNvSpPr>
          <p:nvPr>
            <p:ph type="title"/>
          </p:nvPr>
        </p:nvSpPr>
        <p:spPr/>
        <p:txBody>
          <a:bodyPr/>
          <a:lstStyle/>
          <a:p>
            <a:r>
              <a:rPr lang="en-US"/>
              <a:t>Moving Average In 2D</a:t>
            </a:r>
          </a:p>
        </p:txBody>
      </p:sp>
      <p:graphicFrame>
        <p:nvGraphicFramePr>
          <p:cNvPr id="842905" name="Group 15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842897" name="Picture 145" descr="txp_fi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276601" y="1600200"/>
            <a:ext cx="15271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43037" name="Group 285"/>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843031" name="Picture 279" descr="txp_fi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391400" y="16002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2899" name="Rectangle 147"/>
          <p:cNvSpPr>
            <a:spLocks noChangeArrowheads="1"/>
          </p:cNvSpPr>
          <p:nvPr/>
        </p:nvSpPr>
        <p:spPr bwMode="auto">
          <a:xfrm>
            <a:off x="6629401" y="2590800"/>
            <a:ext cx="365125" cy="3810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aphicFrame>
        <p:nvGraphicFramePr>
          <p:cNvPr id="843038" name="Group 286"/>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42898" name="Rectangle 146"/>
          <p:cNvSpPr>
            <a:spLocks noChangeArrowheads="1"/>
          </p:cNvSpPr>
          <p:nvPr/>
        </p:nvSpPr>
        <p:spPr bwMode="auto">
          <a:xfrm>
            <a:off x="2209800" y="2286000"/>
            <a:ext cx="1066800" cy="9906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extLst>
      <p:ext uri="{BB962C8B-B14F-4D97-AF65-F5344CB8AC3E}">
        <p14:creationId xmlns:p14="http://schemas.microsoft.com/office/powerpoint/2010/main" val="4176919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r>
              <a:rPr lang="en-US"/>
              <a:t>Moving Average In 2D</a:t>
            </a:r>
          </a:p>
        </p:txBody>
      </p:sp>
      <p:graphicFrame>
        <p:nvGraphicFramePr>
          <p:cNvPr id="860163"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860286" name="Picture 126" descr="txp_fi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276601" y="1600200"/>
            <a:ext cx="15271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60289" name="Group 129"/>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860412" name="Picture 252" descr="txp_fi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391400" y="16002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413" name="Rectangle 253"/>
          <p:cNvSpPr>
            <a:spLocks noChangeArrowheads="1"/>
          </p:cNvSpPr>
          <p:nvPr/>
        </p:nvSpPr>
        <p:spPr bwMode="auto">
          <a:xfrm>
            <a:off x="6934200" y="2590800"/>
            <a:ext cx="381000" cy="3810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aphicFrame>
        <p:nvGraphicFramePr>
          <p:cNvPr id="860414" name="Group 254"/>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60287" name="Rectangle 127"/>
          <p:cNvSpPr>
            <a:spLocks noChangeArrowheads="1"/>
          </p:cNvSpPr>
          <p:nvPr/>
        </p:nvSpPr>
        <p:spPr bwMode="auto">
          <a:xfrm>
            <a:off x="2590800" y="2286000"/>
            <a:ext cx="1066800" cy="9906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extLst>
      <p:ext uri="{BB962C8B-B14F-4D97-AF65-F5344CB8AC3E}">
        <p14:creationId xmlns:p14="http://schemas.microsoft.com/office/powerpoint/2010/main" val="3072363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p:txBody>
          <a:bodyPr/>
          <a:lstStyle/>
          <a:p>
            <a:r>
              <a:rPr lang="en-US"/>
              <a:t>Moving Average In 2D</a:t>
            </a:r>
          </a:p>
        </p:txBody>
      </p:sp>
      <p:graphicFrame>
        <p:nvGraphicFramePr>
          <p:cNvPr id="862211"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862334" name="Picture 126" descr="txp_fi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276601" y="1600200"/>
            <a:ext cx="15271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62337" name="Group 129"/>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862460" name="Picture 252" descr="txp_fi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391400" y="16002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2461" name="Rectangle 253"/>
          <p:cNvSpPr>
            <a:spLocks noChangeArrowheads="1"/>
          </p:cNvSpPr>
          <p:nvPr/>
        </p:nvSpPr>
        <p:spPr bwMode="auto">
          <a:xfrm>
            <a:off x="7315200" y="2590800"/>
            <a:ext cx="381000" cy="3810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aphicFrame>
        <p:nvGraphicFramePr>
          <p:cNvPr id="862462" name="Group 254"/>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62335" name="Rectangle 127"/>
          <p:cNvSpPr>
            <a:spLocks noChangeArrowheads="1"/>
          </p:cNvSpPr>
          <p:nvPr/>
        </p:nvSpPr>
        <p:spPr bwMode="auto">
          <a:xfrm>
            <a:off x="2971800" y="2286000"/>
            <a:ext cx="1066800" cy="9906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extLst>
      <p:ext uri="{BB962C8B-B14F-4D97-AF65-F5344CB8AC3E}">
        <p14:creationId xmlns:p14="http://schemas.microsoft.com/office/powerpoint/2010/main" val="3571611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t>Moving Average In 2D</a:t>
            </a:r>
          </a:p>
        </p:txBody>
      </p:sp>
      <p:graphicFrame>
        <p:nvGraphicFramePr>
          <p:cNvPr id="864259"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864382" name="Picture 126" descr="txp_fi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276601" y="1600200"/>
            <a:ext cx="15271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64385" name="Group 129"/>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864508" name="Picture 252" descr="txp_fi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391400" y="16002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4509" name="Rectangle 253"/>
          <p:cNvSpPr>
            <a:spLocks noChangeArrowheads="1"/>
          </p:cNvSpPr>
          <p:nvPr/>
        </p:nvSpPr>
        <p:spPr bwMode="auto">
          <a:xfrm>
            <a:off x="7696200" y="2590800"/>
            <a:ext cx="381000" cy="3810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aphicFrame>
        <p:nvGraphicFramePr>
          <p:cNvPr id="864510" name="Group 254"/>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64383" name="Rectangle 127"/>
          <p:cNvSpPr>
            <a:spLocks noChangeArrowheads="1"/>
          </p:cNvSpPr>
          <p:nvPr/>
        </p:nvSpPr>
        <p:spPr bwMode="auto">
          <a:xfrm>
            <a:off x="3276600" y="2286000"/>
            <a:ext cx="1066800" cy="9906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extLst>
      <p:ext uri="{BB962C8B-B14F-4D97-AF65-F5344CB8AC3E}">
        <p14:creationId xmlns:p14="http://schemas.microsoft.com/office/powerpoint/2010/main" val="99674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p:txBody>
          <a:bodyPr/>
          <a:lstStyle/>
          <a:p>
            <a:r>
              <a:rPr lang="en-US"/>
              <a:t>Moving Average In 2D</a:t>
            </a:r>
          </a:p>
        </p:txBody>
      </p:sp>
      <p:graphicFrame>
        <p:nvGraphicFramePr>
          <p:cNvPr id="866433" name="Group 129"/>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866556" name="Picture 252" descr="txp_fi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7391400" y="16002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6557" name="Rectangle 253"/>
          <p:cNvSpPr>
            <a:spLocks noChangeArrowheads="1"/>
          </p:cNvSpPr>
          <p:nvPr/>
        </p:nvSpPr>
        <p:spPr bwMode="auto">
          <a:xfrm>
            <a:off x="8001000" y="2590800"/>
            <a:ext cx="381000" cy="3810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aphicFrame>
        <p:nvGraphicFramePr>
          <p:cNvPr id="866807" name="Group 50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866930" name="Picture 626" descr="txp_fi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3276601" y="1600200"/>
            <a:ext cx="15271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6431" name="Rectangle 127"/>
          <p:cNvSpPr>
            <a:spLocks noChangeArrowheads="1"/>
          </p:cNvSpPr>
          <p:nvPr/>
        </p:nvSpPr>
        <p:spPr bwMode="auto">
          <a:xfrm>
            <a:off x="3657600" y="2286000"/>
            <a:ext cx="1066800" cy="9906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extLst>
      <p:ext uri="{BB962C8B-B14F-4D97-AF65-F5344CB8AC3E}">
        <p14:creationId xmlns:p14="http://schemas.microsoft.com/office/powerpoint/2010/main" val="1615495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ChangeArrowheads="1"/>
          </p:cNvSpPr>
          <p:nvPr>
            <p:ph type="title"/>
          </p:nvPr>
        </p:nvSpPr>
        <p:spPr/>
        <p:txBody>
          <a:bodyPr/>
          <a:lstStyle/>
          <a:p>
            <a:r>
              <a:rPr lang="en-US"/>
              <a:t>Moving Average In 2D</a:t>
            </a:r>
          </a:p>
        </p:txBody>
      </p:sp>
      <p:graphicFrame>
        <p:nvGraphicFramePr>
          <p:cNvPr id="868770" name="Group 418"/>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868478" name="Picture 126" descr="txp_fi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276601" y="1600200"/>
            <a:ext cx="15271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8604" name="Picture 252" descr="txp_fi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391400" y="16002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68766" name="Group 414"/>
          <p:cNvGraphicFramePr>
            <a:graphicFrameLocks noGrp="1"/>
          </p:cNvGraphicFramePr>
          <p:nvPr>
            <p:ph idx="1"/>
          </p:nvPr>
        </p:nvGraphicFramePr>
        <p:xfrm>
          <a:off x="6248400" y="2286000"/>
          <a:ext cx="3581400" cy="3429000"/>
        </p:xfrm>
        <a:graphic>
          <a:graphicData uri="http://schemas.openxmlformats.org/drawingml/2006/table">
            <a:tbl>
              <a:tblPr/>
              <a:tblGrid>
                <a:gridCol w="357188">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57187">
                  <a:extLst>
                    <a:ext uri="{9D8B030D-6E8A-4147-A177-3AD203B41FA5}">
                      <a16:colId xmlns:a16="http://schemas.microsoft.com/office/drawing/2014/main" val="20004"/>
                    </a:ext>
                  </a:extLst>
                </a:gridCol>
                <a:gridCol w="357188">
                  <a:extLst>
                    <a:ext uri="{9D8B030D-6E8A-4147-A177-3AD203B41FA5}">
                      <a16:colId xmlns:a16="http://schemas.microsoft.com/office/drawing/2014/main" val="20005"/>
                    </a:ext>
                  </a:extLst>
                </a:gridCol>
                <a:gridCol w="360362">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60363">
                  <a:extLst>
                    <a:ext uri="{9D8B030D-6E8A-4147-A177-3AD203B41FA5}">
                      <a16:colId xmlns:a16="http://schemas.microsoft.com/office/drawing/2014/main" val="20008"/>
                    </a:ext>
                  </a:extLst>
                </a:gridCol>
                <a:gridCol w="357187">
                  <a:extLst>
                    <a:ext uri="{9D8B030D-6E8A-4147-A177-3AD203B41FA5}">
                      <a16:colId xmlns:a16="http://schemas.microsoft.com/office/drawing/2014/main" val="20009"/>
                    </a:ext>
                  </a:extLst>
                </a:gridCol>
              </a:tblGrid>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tr-TR"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45184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latin typeface="Albertus Extra Bold" charset="0"/>
              </a:rPr>
              <a:t>Key properties</a:t>
            </a:r>
            <a:r>
              <a:rPr lang="tr-TR" dirty="0">
                <a:latin typeface="Albertus Extra Bold" charset="0"/>
              </a:rPr>
              <a:t> </a:t>
            </a:r>
            <a:r>
              <a:rPr lang="en-US" dirty="0">
                <a:latin typeface="Albertus Extra Bold" charset="0"/>
              </a:rPr>
              <a:t>Linear</a:t>
            </a:r>
            <a:r>
              <a:rPr lang="tr-TR" dirty="0">
                <a:latin typeface="Albertus Extra Bold" charset="0"/>
              </a:rPr>
              <a:t> </a:t>
            </a:r>
            <a:r>
              <a:rPr lang="en-US" dirty="0">
                <a:latin typeface="Albertus Extra Bold" charset="0"/>
              </a:rPr>
              <a:t>Filters</a:t>
            </a:r>
          </a:p>
        </p:txBody>
      </p:sp>
      <p:sp>
        <p:nvSpPr>
          <p:cNvPr id="834563" name="Rectangle 3"/>
          <p:cNvSpPr>
            <a:spLocks noGrp="1" noChangeArrowheads="1"/>
          </p:cNvSpPr>
          <p:nvPr>
            <p:ph type="body" idx="1"/>
          </p:nvPr>
        </p:nvSpPr>
        <p:spPr>
          <a:xfrm>
            <a:off x="2286000" y="1066800"/>
            <a:ext cx="8153400" cy="5791200"/>
          </a:xfrm>
        </p:spPr>
        <p:txBody>
          <a:bodyPr/>
          <a:lstStyle/>
          <a:p>
            <a:pPr>
              <a:buFontTx/>
              <a:buChar char="•"/>
            </a:pPr>
            <a:r>
              <a:rPr lang="en-US" b="1">
                <a:latin typeface="Adobe Caslon Pro" charset="0"/>
              </a:rPr>
              <a:t>Linearity:</a:t>
            </a:r>
            <a:r>
              <a:rPr lang="en-US">
                <a:latin typeface="Adobe Caslon Pro" charset="0"/>
              </a:rPr>
              <a:t> filter(</a:t>
            </a:r>
            <a:r>
              <a:rPr lang="en-US" i="1">
                <a:latin typeface="Adobe Caslon Pro" charset="0"/>
              </a:rPr>
              <a:t>f</a:t>
            </a:r>
            <a:r>
              <a:rPr lang="en-US" baseline="-25000">
                <a:latin typeface="Adobe Caslon Pro" charset="0"/>
              </a:rPr>
              <a:t>1</a:t>
            </a:r>
            <a:r>
              <a:rPr lang="en-US">
                <a:latin typeface="Adobe Caslon Pro" charset="0"/>
              </a:rPr>
              <a:t> + </a:t>
            </a:r>
            <a:r>
              <a:rPr lang="en-US" i="1">
                <a:latin typeface="Adobe Caslon Pro" charset="0"/>
              </a:rPr>
              <a:t>f</a:t>
            </a:r>
            <a:r>
              <a:rPr lang="en-US" baseline="-25000">
                <a:latin typeface="Adobe Caslon Pro" charset="0"/>
              </a:rPr>
              <a:t>2</a:t>
            </a:r>
            <a:r>
              <a:rPr lang="en-US">
                <a:latin typeface="Adobe Caslon Pro" charset="0"/>
              </a:rPr>
              <a:t> ) = filter(</a:t>
            </a:r>
            <a:r>
              <a:rPr lang="en-US" i="1">
                <a:latin typeface="Adobe Caslon Pro" charset="0"/>
              </a:rPr>
              <a:t>f</a:t>
            </a:r>
            <a:r>
              <a:rPr lang="en-US" baseline="-25000">
                <a:latin typeface="Adobe Caslon Pro" charset="0"/>
              </a:rPr>
              <a:t>1</a:t>
            </a:r>
            <a:r>
              <a:rPr lang="en-US">
                <a:latin typeface="Adobe Caslon Pro" charset="0"/>
              </a:rPr>
              <a:t>) + filter(</a:t>
            </a:r>
            <a:r>
              <a:rPr lang="en-US" i="1">
                <a:latin typeface="Adobe Caslon Pro" charset="0"/>
              </a:rPr>
              <a:t>f</a:t>
            </a:r>
            <a:r>
              <a:rPr lang="en-US" baseline="-25000">
                <a:latin typeface="Adobe Caslon Pro" charset="0"/>
              </a:rPr>
              <a:t>2</a:t>
            </a:r>
            <a:r>
              <a:rPr lang="en-US">
                <a:latin typeface="Adobe Caslon Pro" charset="0"/>
              </a:rPr>
              <a:t>)</a:t>
            </a:r>
          </a:p>
          <a:p>
            <a:pPr>
              <a:buFontTx/>
              <a:buChar char="•"/>
            </a:pPr>
            <a:endParaRPr lang="en-US">
              <a:latin typeface="Adobe Caslon Pro" charset="0"/>
            </a:endParaRPr>
          </a:p>
          <a:p>
            <a:pPr>
              <a:buFontTx/>
              <a:buChar char="•"/>
            </a:pPr>
            <a:r>
              <a:rPr lang="en-US" b="1">
                <a:latin typeface="Adobe Caslon Pro" charset="0"/>
              </a:rPr>
              <a:t>Shift invariance:</a:t>
            </a:r>
            <a:r>
              <a:rPr lang="en-US">
                <a:latin typeface="Adobe Caslon Pro" charset="0"/>
              </a:rPr>
              <a:t> same behavior regardless of pixel location: filter(shift(</a:t>
            </a:r>
            <a:r>
              <a:rPr lang="en-US" i="1">
                <a:latin typeface="Adobe Caslon Pro" charset="0"/>
              </a:rPr>
              <a:t>f</a:t>
            </a:r>
            <a:r>
              <a:rPr lang="en-US">
                <a:latin typeface="Adobe Caslon Pro" charset="0"/>
              </a:rPr>
              <a:t>)) = shift(filter(</a:t>
            </a:r>
            <a:r>
              <a:rPr lang="en-US" i="1">
                <a:latin typeface="Adobe Caslon Pro" charset="0"/>
              </a:rPr>
              <a:t>f</a:t>
            </a:r>
            <a:r>
              <a:rPr lang="en-US">
                <a:latin typeface="Adobe Caslon Pro" charset="0"/>
              </a:rPr>
              <a:t>))</a:t>
            </a:r>
          </a:p>
          <a:p>
            <a:pPr>
              <a:buFontTx/>
              <a:buChar char="•"/>
            </a:pPr>
            <a:endParaRPr lang="en-US">
              <a:latin typeface="Adobe Caslon Pro" charset="0"/>
            </a:endParaRPr>
          </a:p>
          <a:p>
            <a:pPr>
              <a:buFontTx/>
              <a:buChar char="•"/>
            </a:pPr>
            <a:r>
              <a:rPr lang="en-US">
                <a:latin typeface="Adobe Caslon Pro" charset="0"/>
              </a:rPr>
              <a:t>Theoretical result: any linear shift-invariant operator can be represented as a convolution</a:t>
            </a:r>
          </a:p>
          <a:p>
            <a:pPr>
              <a:buFontTx/>
              <a:buChar char="•"/>
            </a:pPr>
            <a:endParaRPr lang="en-US">
              <a:latin typeface="Adobe Caslon Pro" charset="0"/>
            </a:endParaRPr>
          </a:p>
        </p:txBody>
      </p:sp>
    </p:spTree>
    <p:extLst>
      <p:ext uri="{BB962C8B-B14F-4D97-AF65-F5344CB8AC3E}">
        <p14:creationId xmlns:p14="http://schemas.microsoft.com/office/powerpoint/2010/main" val="3026873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45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45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45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6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a:latin typeface="Albertus Extra Bold" charset="0"/>
              </a:rPr>
              <a:t>Defining Convolution</a:t>
            </a:r>
          </a:p>
        </p:txBody>
      </p:sp>
      <p:graphicFrame>
        <p:nvGraphicFramePr>
          <p:cNvPr id="1016835" name="Object 3"/>
          <p:cNvGraphicFramePr>
            <a:graphicFrameLocks noChangeAspect="1"/>
          </p:cNvGraphicFramePr>
          <p:nvPr/>
        </p:nvGraphicFramePr>
        <p:xfrm>
          <a:off x="2590800" y="2133600"/>
          <a:ext cx="7086600" cy="1066800"/>
        </p:xfrm>
        <a:graphic>
          <a:graphicData uri="http://schemas.openxmlformats.org/presentationml/2006/ole">
            <mc:AlternateContent xmlns:mc="http://schemas.openxmlformats.org/markup-compatibility/2006">
              <mc:Choice xmlns:v="urn:schemas-microsoft-com:vml" Requires="v">
                <p:oleObj spid="_x0000_s6168" name="Equation" r:id="rId4" imgW="2361960" imgH="355320" progId="Equation.3">
                  <p:embed/>
                </p:oleObj>
              </mc:Choice>
              <mc:Fallback>
                <p:oleObj name="Equation" r:id="rId4" imgW="2361960" imgH="355320" progId="Equation.3">
                  <p:embed/>
                  <p:pic>
                    <p:nvPicPr>
                      <p:cNvPr id="101683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133600"/>
                        <a:ext cx="7086600" cy="106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2" name="Group 4"/>
          <p:cNvGrpSpPr>
            <a:grpSpLocks/>
          </p:cNvGrpSpPr>
          <p:nvPr/>
        </p:nvGrpSpPr>
        <p:grpSpPr bwMode="auto">
          <a:xfrm>
            <a:off x="4800600" y="3276600"/>
            <a:ext cx="2362200" cy="2362200"/>
            <a:chOff x="576" y="2496"/>
            <a:chExt cx="1488" cy="1488"/>
          </a:xfrm>
        </p:grpSpPr>
        <p:sp>
          <p:nvSpPr>
            <p:cNvPr id="8206" name="Rectangle 5"/>
            <p:cNvSpPr>
              <a:spLocks noChangeArrowheads="1"/>
            </p:cNvSpPr>
            <p:nvPr/>
          </p:nvSpPr>
          <p:spPr bwMode="auto">
            <a:xfrm>
              <a:off x="576" y="2496"/>
              <a:ext cx="1488" cy="148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solidFill>
                  <a:prstClr val="black"/>
                </a:solidFill>
                <a:latin typeface="Calibri" charset="0"/>
                <a:ea typeface="ＭＳ Ｐゴシック" charset="0"/>
                <a:cs typeface="Arial" charset="0"/>
              </a:endParaRPr>
            </a:p>
          </p:txBody>
        </p:sp>
        <p:sp>
          <p:nvSpPr>
            <p:cNvPr id="8207" name="Text Box 6"/>
            <p:cNvSpPr txBox="1">
              <a:spLocks noChangeArrowheads="1"/>
            </p:cNvSpPr>
            <p:nvPr/>
          </p:nvSpPr>
          <p:spPr bwMode="auto">
            <a:xfrm>
              <a:off x="1255" y="2976"/>
              <a:ext cx="214" cy="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4400" i="1">
                  <a:solidFill>
                    <a:prstClr val="black"/>
                  </a:solidFill>
                  <a:latin typeface="Times New Roman" charset="0"/>
                  <a:cs typeface="Times New Roman" charset="0"/>
                </a:rPr>
                <a:t>f</a:t>
              </a:r>
            </a:p>
          </p:txBody>
        </p:sp>
      </p:grpSp>
      <p:pic>
        <p:nvPicPr>
          <p:cNvPr id="1016839" name="Picture 7" descr="t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3367088"/>
            <a:ext cx="762000" cy="747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6840" name="Picture 8" descr="t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3352801"/>
            <a:ext cx="762000" cy="747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Group 9"/>
          <p:cNvGrpSpPr>
            <a:grpSpLocks/>
          </p:cNvGrpSpPr>
          <p:nvPr/>
        </p:nvGrpSpPr>
        <p:grpSpPr bwMode="auto">
          <a:xfrm>
            <a:off x="2209800" y="2895600"/>
            <a:ext cx="3352800" cy="1219200"/>
            <a:chOff x="576" y="2400"/>
            <a:chExt cx="2112" cy="768"/>
          </a:xfrm>
        </p:grpSpPr>
        <p:pic>
          <p:nvPicPr>
            <p:cNvPr id="8204" name="Picture 10" descr="t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 y="2640"/>
              <a:ext cx="480" cy="4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5" name="Rectangle 11"/>
            <p:cNvSpPr>
              <a:spLocks noChangeArrowheads="1"/>
            </p:cNvSpPr>
            <p:nvPr/>
          </p:nvSpPr>
          <p:spPr bwMode="auto">
            <a:xfrm>
              <a:off x="576" y="2400"/>
              <a:ext cx="720" cy="76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solidFill>
                  <a:prstClr val="black"/>
                </a:solidFill>
                <a:latin typeface="Calibri" charset="0"/>
                <a:ea typeface="ＭＳ Ｐゴシック" charset="0"/>
                <a:cs typeface="Arial" charset="0"/>
              </a:endParaRPr>
            </a:p>
          </p:txBody>
        </p:sp>
      </p:grpSp>
      <p:pic>
        <p:nvPicPr>
          <p:cNvPr id="1016844" name="Picture 12" descr="t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3276601"/>
            <a:ext cx="762000" cy="747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1" name="Rectangle 13"/>
          <p:cNvSpPr>
            <a:spLocks noGrp="1" noChangeArrowheads="1"/>
          </p:cNvSpPr>
          <p:nvPr>
            <p:ph type="body" idx="1"/>
          </p:nvPr>
        </p:nvSpPr>
        <p:spPr>
          <a:xfrm>
            <a:off x="1981200" y="1143000"/>
            <a:ext cx="8229600" cy="4800600"/>
          </a:xfrm>
        </p:spPr>
        <p:txBody>
          <a:bodyPr/>
          <a:lstStyle/>
          <a:p>
            <a:pPr>
              <a:buFontTx/>
              <a:buChar char="•"/>
            </a:pPr>
            <a:r>
              <a:rPr lang="en-US">
                <a:latin typeface="Adobe Caslon Pro" charset="0"/>
              </a:rPr>
              <a:t>Let </a:t>
            </a:r>
            <a:r>
              <a:rPr lang="en-US" i="1">
                <a:latin typeface="Adobe Caslon Pro" charset="0"/>
              </a:rPr>
              <a:t>f </a:t>
            </a:r>
            <a:r>
              <a:rPr lang="en-US">
                <a:latin typeface="Adobe Caslon Pro" charset="0"/>
              </a:rPr>
              <a:t>be the image and</a:t>
            </a:r>
            <a:r>
              <a:rPr lang="en-US" i="1">
                <a:latin typeface="Adobe Caslon Pro" charset="0"/>
              </a:rPr>
              <a:t> g </a:t>
            </a:r>
            <a:r>
              <a:rPr lang="en-US">
                <a:latin typeface="Adobe Caslon Pro" charset="0"/>
              </a:rPr>
              <a:t>be the kernel. The output of convolving </a:t>
            </a:r>
            <a:r>
              <a:rPr lang="en-US" i="1">
                <a:latin typeface="Adobe Caslon Pro" charset="0"/>
              </a:rPr>
              <a:t>f</a:t>
            </a:r>
            <a:r>
              <a:rPr lang="en-US">
                <a:latin typeface="Adobe Caslon Pro" charset="0"/>
              </a:rPr>
              <a:t> with </a:t>
            </a:r>
            <a:r>
              <a:rPr lang="en-US" i="1">
                <a:latin typeface="Adobe Caslon Pro" charset="0"/>
              </a:rPr>
              <a:t>g</a:t>
            </a:r>
            <a:r>
              <a:rPr lang="en-US">
                <a:latin typeface="Adobe Caslon Pro" charset="0"/>
              </a:rPr>
              <a:t> is denoted </a:t>
            </a:r>
            <a:r>
              <a:rPr lang="en-US" i="1">
                <a:latin typeface="Adobe Caslon Pro" charset="0"/>
              </a:rPr>
              <a:t>f</a:t>
            </a:r>
            <a:r>
              <a:rPr lang="en-US">
                <a:latin typeface="Adobe Caslon Pro" charset="0"/>
              </a:rPr>
              <a:t> * </a:t>
            </a:r>
            <a:r>
              <a:rPr lang="en-US" i="1">
                <a:latin typeface="Adobe Caslon Pro" charset="0"/>
              </a:rPr>
              <a:t>g</a:t>
            </a:r>
            <a:r>
              <a:rPr lang="en-US">
                <a:latin typeface="Adobe Caslon Pro" charset="0"/>
              </a:rPr>
              <a:t>.</a:t>
            </a:r>
          </a:p>
        </p:txBody>
      </p:sp>
      <p:sp>
        <p:nvSpPr>
          <p:cNvPr id="1016847" name="Text Box 15"/>
          <p:cNvSpPr txBox="1">
            <a:spLocks noChangeArrowheads="1"/>
          </p:cNvSpPr>
          <p:nvPr/>
        </p:nvSpPr>
        <p:spPr bwMode="auto">
          <a:xfrm>
            <a:off x="2270126" y="5959476"/>
            <a:ext cx="4413259"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buFontTx/>
              <a:buChar char="•"/>
            </a:pPr>
            <a:r>
              <a:rPr lang="en-US">
                <a:solidFill>
                  <a:prstClr val="black"/>
                </a:solidFill>
                <a:cs typeface="Arial" charset="0"/>
              </a:rPr>
              <a:t>   Convention: kernel is </a:t>
            </a:r>
            <a:r>
              <a:rPr lang="ja-JP" altLang="en-US">
                <a:solidFill>
                  <a:prstClr val="black"/>
                </a:solidFill>
                <a:cs typeface="Arial" charset="0"/>
              </a:rPr>
              <a:t>“</a:t>
            </a:r>
            <a:r>
              <a:rPr lang="en-US">
                <a:solidFill>
                  <a:prstClr val="black"/>
                </a:solidFill>
                <a:cs typeface="Arial" charset="0"/>
              </a:rPr>
              <a:t>flipped</a:t>
            </a:r>
            <a:r>
              <a:rPr lang="ja-JP" altLang="en-US">
                <a:solidFill>
                  <a:prstClr val="black"/>
                </a:solidFill>
                <a:cs typeface="Arial" charset="0"/>
              </a:rPr>
              <a:t>”</a:t>
            </a:r>
            <a:endParaRPr lang="en-US">
              <a:solidFill>
                <a:prstClr val="black"/>
              </a:solidFill>
              <a:cs typeface="Arial" charset="0"/>
            </a:endParaRPr>
          </a:p>
          <a:p>
            <a:pPr>
              <a:buFontTx/>
              <a:buChar char="•"/>
            </a:pPr>
            <a:r>
              <a:rPr lang="en-US">
                <a:solidFill>
                  <a:prstClr val="black"/>
                </a:solidFill>
                <a:cs typeface="Arial" charset="0"/>
              </a:rPr>
              <a:t>   MATLAB: conv2 (also imfilter)</a:t>
            </a:r>
          </a:p>
        </p:txBody>
      </p:sp>
    </p:spTree>
    <p:extLst>
      <p:ext uri="{BB962C8B-B14F-4D97-AF65-F5344CB8AC3E}">
        <p14:creationId xmlns:p14="http://schemas.microsoft.com/office/powerpoint/2010/main" val="2224660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68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168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168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684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0" presetClass="path" presetSubtype="0" accel="50000" decel="50000" fill="hold" nodeType="clickEffect">
                                  <p:stCondLst>
                                    <p:cond delay="0"/>
                                  </p:stCondLst>
                                  <p:childTnLst>
                                    <p:animMotion origin="layout" path="M -3.61111E-6 5.78035E-8 C 0.06945 -0.00579 0.10608 -0.0037 0.19306 -0.00232 C 0.20105 0.01387 0.19861 0.00647 0.20174 0.01872 C 0.20052 0.03583 0.2007 0.05317 0.19827 0.07005 C 0.19584 0.08739 0.17796 0.08924 0.16841 0.09341 C 0.13785 0.09179 0.11563 0.08855 0.08594 0.08647 C 0.06146 0.08716 0.0099 0.06982 -0.01927 0.09572 C -0.02239 0.10843 -0.02517 0.11676 -0.01927 0.13317 C -0.01927 0.13317 -0.00607 0.13895 -0.00347 0.14011 C -0.00173 0.14104 0.00174 0.14265 0.00174 0.14265 C 0.04983 0.20369 0.16754 0.15005 0.19827 0.14959 C 0.20348 0.15028 0.21025 0.14682 0.21407 0.1519 C 0.2191 0.15861 0.21528 0.17086 0.21754 0.17988 C 0.21598 0.18843 0.2165 0.19861 0.21233 0.20554 C 0.20452 0.21895 0.18525 0.23352 0.17205 0.23375 C 0.11129 0.23514 0.05035 0.23537 -0.01041 0.23606 C -0.01371 0.24023 -0.02274 0.2608 -0.01215 0.26173 C 0.01875 0.26473 0.04983 0.26335 0.08073 0.26404 C 0.13855 0.27028 0.0948 0.26635 0.21233 0.26635 " pathEditMode="relative" ptsTypes="ffffffffffffffffffA">
                                      <p:cBhvr>
                                        <p:cTn id="30" dur="2000" fill="hold"/>
                                        <p:tgtEl>
                                          <p:spTgt spid="1016844"/>
                                        </p:tgtEl>
                                        <p:attrNameLst>
                                          <p:attrName>ppt_x</p:attrName>
                                          <p:attrName>ppt_y</p:attrName>
                                        </p:attrNameLst>
                                      </p:cBhvr>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6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684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atin typeface="Albertus Extra Bold" charset="0"/>
              </a:rPr>
              <a:t>Properties in more detail</a:t>
            </a:r>
          </a:p>
        </p:txBody>
      </p:sp>
      <p:sp>
        <p:nvSpPr>
          <p:cNvPr id="1057795" name="Rectangle 3"/>
          <p:cNvSpPr>
            <a:spLocks noGrp="1" noChangeArrowheads="1"/>
          </p:cNvSpPr>
          <p:nvPr>
            <p:ph type="body" idx="1"/>
          </p:nvPr>
        </p:nvSpPr>
        <p:spPr>
          <a:xfrm>
            <a:off x="1752600" y="1600200"/>
            <a:ext cx="8915400" cy="5257800"/>
          </a:xfrm>
        </p:spPr>
        <p:txBody>
          <a:bodyPr>
            <a:normAutofit lnSpcReduction="10000"/>
          </a:bodyPr>
          <a:lstStyle/>
          <a:p>
            <a:pPr>
              <a:lnSpc>
                <a:spcPct val="90000"/>
              </a:lnSpc>
              <a:buFontTx/>
              <a:buChar char="•"/>
            </a:pPr>
            <a:r>
              <a:rPr lang="en-US" sz="2700">
                <a:latin typeface="Adobe Caslon Pro" charset="0"/>
              </a:rPr>
              <a:t>Commutative: </a:t>
            </a:r>
            <a:r>
              <a:rPr lang="en-US" sz="2700" i="1">
                <a:latin typeface="Adobe Caslon Pro" charset="0"/>
              </a:rPr>
              <a:t>a</a:t>
            </a:r>
            <a:r>
              <a:rPr lang="en-US" sz="2700">
                <a:latin typeface="Adobe Caslon Pro" charset="0"/>
              </a:rPr>
              <a:t> * </a:t>
            </a:r>
            <a:r>
              <a:rPr lang="en-US" sz="2700" i="1">
                <a:latin typeface="Adobe Caslon Pro" charset="0"/>
              </a:rPr>
              <a:t>b</a:t>
            </a:r>
            <a:r>
              <a:rPr lang="en-US" sz="2700">
                <a:latin typeface="Adobe Caslon Pro" charset="0"/>
              </a:rPr>
              <a:t> = </a:t>
            </a:r>
            <a:r>
              <a:rPr lang="en-US" sz="2700" i="1">
                <a:latin typeface="Adobe Caslon Pro" charset="0"/>
              </a:rPr>
              <a:t>b</a:t>
            </a:r>
            <a:r>
              <a:rPr lang="en-US" sz="2700">
                <a:latin typeface="Adobe Caslon Pro" charset="0"/>
              </a:rPr>
              <a:t> * </a:t>
            </a:r>
            <a:r>
              <a:rPr lang="en-US" sz="2700" i="1">
                <a:latin typeface="Adobe Caslon Pro" charset="0"/>
              </a:rPr>
              <a:t>a</a:t>
            </a:r>
          </a:p>
          <a:p>
            <a:pPr lvl="1">
              <a:lnSpc>
                <a:spcPct val="90000"/>
              </a:lnSpc>
            </a:pPr>
            <a:r>
              <a:rPr lang="en-US" sz="2400">
                <a:latin typeface="Adobe Caslon Pro" charset="0"/>
              </a:rPr>
              <a:t>Conceptually no difference between filter and signal</a:t>
            </a:r>
          </a:p>
          <a:p>
            <a:pPr lvl="1">
              <a:lnSpc>
                <a:spcPct val="90000"/>
              </a:lnSpc>
            </a:pPr>
            <a:endParaRPr lang="en-US" sz="2400">
              <a:latin typeface="Adobe Caslon Pro" charset="0"/>
            </a:endParaRPr>
          </a:p>
          <a:p>
            <a:pPr>
              <a:lnSpc>
                <a:spcPct val="90000"/>
              </a:lnSpc>
              <a:buFontTx/>
              <a:buChar char="•"/>
            </a:pPr>
            <a:r>
              <a:rPr lang="en-US" sz="2700">
                <a:latin typeface="Adobe Caslon Pro" charset="0"/>
              </a:rPr>
              <a:t>Associative: </a:t>
            </a:r>
            <a:r>
              <a:rPr lang="en-US" sz="2700" i="1">
                <a:latin typeface="Adobe Caslon Pro" charset="0"/>
              </a:rPr>
              <a:t>a</a:t>
            </a:r>
            <a:r>
              <a:rPr lang="en-US" sz="2700">
                <a:latin typeface="Adobe Caslon Pro" charset="0"/>
              </a:rPr>
              <a:t> * (</a:t>
            </a:r>
            <a:r>
              <a:rPr lang="en-US" sz="2700" i="1">
                <a:latin typeface="Adobe Caslon Pro" charset="0"/>
              </a:rPr>
              <a:t>b</a:t>
            </a:r>
            <a:r>
              <a:rPr lang="en-US" sz="2700">
                <a:latin typeface="Adobe Caslon Pro" charset="0"/>
              </a:rPr>
              <a:t> * </a:t>
            </a:r>
            <a:r>
              <a:rPr lang="en-US" sz="2700" i="1">
                <a:latin typeface="Adobe Caslon Pro" charset="0"/>
              </a:rPr>
              <a:t>c</a:t>
            </a:r>
            <a:r>
              <a:rPr lang="en-US" sz="2700">
                <a:latin typeface="Adobe Caslon Pro" charset="0"/>
              </a:rPr>
              <a:t>) = (</a:t>
            </a:r>
            <a:r>
              <a:rPr lang="en-US" sz="2700" i="1">
                <a:latin typeface="Adobe Caslon Pro" charset="0"/>
              </a:rPr>
              <a:t>a</a:t>
            </a:r>
            <a:r>
              <a:rPr lang="en-US" sz="2700">
                <a:latin typeface="Adobe Caslon Pro" charset="0"/>
              </a:rPr>
              <a:t> * </a:t>
            </a:r>
            <a:r>
              <a:rPr lang="en-US" sz="2700" i="1">
                <a:latin typeface="Adobe Caslon Pro" charset="0"/>
              </a:rPr>
              <a:t>b</a:t>
            </a:r>
            <a:r>
              <a:rPr lang="en-US" sz="2700">
                <a:latin typeface="Adobe Caslon Pro" charset="0"/>
              </a:rPr>
              <a:t>) * </a:t>
            </a:r>
            <a:r>
              <a:rPr lang="en-US" sz="2700" i="1">
                <a:latin typeface="Adobe Caslon Pro" charset="0"/>
              </a:rPr>
              <a:t>c</a:t>
            </a:r>
          </a:p>
          <a:p>
            <a:pPr lvl="1">
              <a:lnSpc>
                <a:spcPct val="90000"/>
              </a:lnSpc>
            </a:pPr>
            <a:r>
              <a:rPr lang="en-US" sz="2400">
                <a:latin typeface="Adobe Caslon Pro" charset="0"/>
              </a:rPr>
              <a:t>Often apply several filters one after another: (((</a:t>
            </a:r>
            <a:r>
              <a:rPr lang="en-US" sz="2400" i="1">
                <a:latin typeface="Adobe Caslon Pro" charset="0"/>
              </a:rPr>
              <a:t>a</a:t>
            </a:r>
            <a:r>
              <a:rPr lang="en-US" sz="2400">
                <a:latin typeface="Adobe Caslon Pro" charset="0"/>
              </a:rPr>
              <a:t> * </a:t>
            </a:r>
            <a:r>
              <a:rPr lang="en-US" sz="2400" i="1">
                <a:latin typeface="Adobe Caslon Pro" charset="0"/>
              </a:rPr>
              <a:t>b</a:t>
            </a:r>
            <a:r>
              <a:rPr lang="en-US" sz="2400" baseline="-25000">
                <a:latin typeface="Adobe Caslon Pro" charset="0"/>
              </a:rPr>
              <a:t>1</a:t>
            </a:r>
            <a:r>
              <a:rPr lang="en-US" sz="2400">
                <a:latin typeface="Adobe Caslon Pro" charset="0"/>
              </a:rPr>
              <a:t>) * </a:t>
            </a:r>
            <a:r>
              <a:rPr lang="en-US" sz="2400" i="1">
                <a:latin typeface="Adobe Caslon Pro" charset="0"/>
              </a:rPr>
              <a:t>b</a:t>
            </a:r>
            <a:r>
              <a:rPr lang="en-US" sz="2400" baseline="-25000">
                <a:latin typeface="Adobe Caslon Pro" charset="0"/>
              </a:rPr>
              <a:t>2</a:t>
            </a:r>
            <a:r>
              <a:rPr lang="en-US" sz="2400">
                <a:latin typeface="Adobe Caslon Pro" charset="0"/>
              </a:rPr>
              <a:t>) * </a:t>
            </a:r>
            <a:r>
              <a:rPr lang="en-US" sz="2400" i="1">
                <a:latin typeface="Adobe Caslon Pro" charset="0"/>
              </a:rPr>
              <a:t>b</a:t>
            </a:r>
            <a:r>
              <a:rPr lang="en-US" sz="2400" baseline="-25000">
                <a:latin typeface="Adobe Caslon Pro" charset="0"/>
              </a:rPr>
              <a:t>3</a:t>
            </a:r>
            <a:r>
              <a:rPr lang="en-US" sz="2400">
                <a:latin typeface="Adobe Caslon Pro" charset="0"/>
              </a:rPr>
              <a:t>)</a:t>
            </a:r>
          </a:p>
          <a:p>
            <a:pPr lvl="1">
              <a:lnSpc>
                <a:spcPct val="90000"/>
              </a:lnSpc>
            </a:pPr>
            <a:r>
              <a:rPr lang="en-US" sz="2400">
                <a:latin typeface="Adobe Caslon Pro" charset="0"/>
              </a:rPr>
              <a:t>This is equivalent to applying one filter: a * (</a:t>
            </a:r>
            <a:r>
              <a:rPr lang="en-US" sz="2400" i="1">
                <a:latin typeface="Adobe Caslon Pro" charset="0"/>
              </a:rPr>
              <a:t>b</a:t>
            </a:r>
            <a:r>
              <a:rPr lang="en-US" sz="2400" baseline="-25000">
                <a:latin typeface="Adobe Caslon Pro" charset="0"/>
              </a:rPr>
              <a:t>1</a:t>
            </a:r>
            <a:r>
              <a:rPr lang="en-US" sz="2400">
                <a:latin typeface="Adobe Caslon Pro" charset="0"/>
              </a:rPr>
              <a:t> * </a:t>
            </a:r>
            <a:r>
              <a:rPr lang="en-US" sz="2400" i="1">
                <a:latin typeface="Adobe Caslon Pro" charset="0"/>
              </a:rPr>
              <a:t>b</a:t>
            </a:r>
            <a:r>
              <a:rPr lang="en-US" sz="2400" baseline="-25000">
                <a:latin typeface="Adobe Caslon Pro" charset="0"/>
              </a:rPr>
              <a:t>2</a:t>
            </a:r>
            <a:r>
              <a:rPr lang="en-US" sz="2400">
                <a:latin typeface="Adobe Caslon Pro" charset="0"/>
              </a:rPr>
              <a:t> * </a:t>
            </a:r>
            <a:r>
              <a:rPr lang="en-US" sz="2400" i="1">
                <a:latin typeface="Adobe Caslon Pro" charset="0"/>
              </a:rPr>
              <a:t>b</a:t>
            </a:r>
            <a:r>
              <a:rPr lang="en-US" sz="2400" baseline="-25000">
                <a:latin typeface="Adobe Caslon Pro" charset="0"/>
              </a:rPr>
              <a:t>3</a:t>
            </a:r>
            <a:r>
              <a:rPr lang="en-US" sz="2400">
                <a:latin typeface="Adobe Caslon Pro" charset="0"/>
              </a:rPr>
              <a:t>)</a:t>
            </a:r>
          </a:p>
          <a:p>
            <a:pPr lvl="1">
              <a:lnSpc>
                <a:spcPct val="90000"/>
              </a:lnSpc>
            </a:pPr>
            <a:endParaRPr lang="en-US" sz="2400">
              <a:latin typeface="Adobe Caslon Pro" charset="0"/>
            </a:endParaRPr>
          </a:p>
          <a:p>
            <a:pPr>
              <a:lnSpc>
                <a:spcPct val="90000"/>
              </a:lnSpc>
              <a:buFontTx/>
              <a:buChar char="•"/>
            </a:pPr>
            <a:r>
              <a:rPr lang="en-US" sz="2700">
                <a:latin typeface="Adobe Caslon Pro" charset="0"/>
              </a:rPr>
              <a:t>Distributes over addition: </a:t>
            </a:r>
            <a:r>
              <a:rPr lang="en-US" sz="2700" i="1">
                <a:latin typeface="Adobe Caslon Pro" charset="0"/>
              </a:rPr>
              <a:t>a</a:t>
            </a:r>
            <a:r>
              <a:rPr lang="en-US" sz="2700">
                <a:latin typeface="Adobe Caslon Pro" charset="0"/>
              </a:rPr>
              <a:t> * (</a:t>
            </a:r>
            <a:r>
              <a:rPr lang="en-US" sz="2700" i="1">
                <a:latin typeface="Adobe Caslon Pro" charset="0"/>
              </a:rPr>
              <a:t>b</a:t>
            </a:r>
            <a:r>
              <a:rPr lang="en-US" sz="2700">
                <a:latin typeface="Adobe Caslon Pro" charset="0"/>
              </a:rPr>
              <a:t> + </a:t>
            </a:r>
            <a:r>
              <a:rPr lang="en-US" sz="2700" i="1">
                <a:latin typeface="Adobe Caslon Pro" charset="0"/>
              </a:rPr>
              <a:t>c</a:t>
            </a:r>
            <a:r>
              <a:rPr lang="en-US" sz="2700">
                <a:latin typeface="Adobe Caslon Pro" charset="0"/>
              </a:rPr>
              <a:t>) = (</a:t>
            </a:r>
            <a:r>
              <a:rPr lang="en-US" sz="2700" i="1">
                <a:latin typeface="Adobe Caslon Pro" charset="0"/>
              </a:rPr>
              <a:t>a</a:t>
            </a:r>
            <a:r>
              <a:rPr lang="en-US" sz="2700">
                <a:latin typeface="Adobe Caslon Pro" charset="0"/>
              </a:rPr>
              <a:t> * </a:t>
            </a:r>
            <a:r>
              <a:rPr lang="en-US" sz="2700" i="1">
                <a:latin typeface="Adobe Caslon Pro" charset="0"/>
              </a:rPr>
              <a:t>b</a:t>
            </a:r>
            <a:r>
              <a:rPr lang="en-US" sz="2700">
                <a:latin typeface="Adobe Caslon Pro" charset="0"/>
              </a:rPr>
              <a:t>) + (</a:t>
            </a:r>
            <a:r>
              <a:rPr lang="en-US" sz="2700" i="1">
                <a:latin typeface="Adobe Caslon Pro" charset="0"/>
              </a:rPr>
              <a:t>a</a:t>
            </a:r>
            <a:r>
              <a:rPr lang="en-US" sz="2700">
                <a:latin typeface="Adobe Caslon Pro" charset="0"/>
              </a:rPr>
              <a:t> * </a:t>
            </a:r>
            <a:r>
              <a:rPr lang="en-US" sz="2700" i="1">
                <a:latin typeface="Adobe Caslon Pro" charset="0"/>
              </a:rPr>
              <a:t>c</a:t>
            </a:r>
            <a:r>
              <a:rPr lang="en-US" sz="2700">
                <a:latin typeface="Adobe Caslon Pro" charset="0"/>
              </a:rPr>
              <a:t>)</a:t>
            </a:r>
          </a:p>
          <a:p>
            <a:pPr>
              <a:lnSpc>
                <a:spcPct val="90000"/>
              </a:lnSpc>
              <a:buFontTx/>
              <a:buChar char="•"/>
            </a:pPr>
            <a:endParaRPr lang="en-US" sz="2700">
              <a:latin typeface="Adobe Caslon Pro" charset="0"/>
            </a:endParaRPr>
          </a:p>
          <a:p>
            <a:pPr>
              <a:lnSpc>
                <a:spcPct val="90000"/>
              </a:lnSpc>
              <a:buFontTx/>
              <a:buChar char="•"/>
            </a:pPr>
            <a:r>
              <a:rPr lang="en-US" sz="2700">
                <a:latin typeface="Adobe Caslon Pro" charset="0"/>
              </a:rPr>
              <a:t>Scalars factor out: </a:t>
            </a:r>
            <a:r>
              <a:rPr lang="en-US" sz="2700" i="1">
                <a:latin typeface="Adobe Caslon Pro" charset="0"/>
              </a:rPr>
              <a:t>ka * b = a * kb = k </a:t>
            </a:r>
            <a:r>
              <a:rPr lang="en-US" sz="2700">
                <a:latin typeface="Adobe Caslon Pro" charset="0"/>
              </a:rPr>
              <a:t>(</a:t>
            </a:r>
            <a:r>
              <a:rPr lang="en-US" sz="2700" i="1">
                <a:latin typeface="Adobe Caslon Pro" charset="0"/>
              </a:rPr>
              <a:t>a</a:t>
            </a:r>
            <a:r>
              <a:rPr lang="en-US" sz="2700">
                <a:latin typeface="Adobe Caslon Pro" charset="0"/>
              </a:rPr>
              <a:t> * </a:t>
            </a:r>
            <a:r>
              <a:rPr lang="en-US" sz="2700" i="1">
                <a:latin typeface="Adobe Caslon Pro" charset="0"/>
              </a:rPr>
              <a:t>b</a:t>
            </a:r>
            <a:r>
              <a:rPr lang="en-US" sz="2700">
                <a:latin typeface="Adobe Caslon Pro" charset="0"/>
              </a:rPr>
              <a:t>)</a:t>
            </a:r>
          </a:p>
          <a:p>
            <a:pPr>
              <a:lnSpc>
                <a:spcPct val="90000"/>
              </a:lnSpc>
              <a:buFontTx/>
              <a:buChar char="•"/>
            </a:pPr>
            <a:endParaRPr lang="en-US" sz="2700">
              <a:latin typeface="Adobe Caslon Pro" charset="0"/>
            </a:endParaRPr>
          </a:p>
          <a:p>
            <a:pPr>
              <a:lnSpc>
                <a:spcPct val="90000"/>
              </a:lnSpc>
              <a:buFontTx/>
              <a:buChar char="•"/>
            </a:pPr>
            <a:r>
              <a:rPr lang="en-US" sz="2700">
                <a:latin typeface="Adobe Caslon Pro" charset="0"/>
              </a:rPr>
              <a:t>Identity: unit impulse </a:t>
            </a:r>
            <a:r>
              <a:rPr lang="en-US" sz="2700" i="1">
                <a:latin typeface="Adobe Caslon Pro" charset="0"/>
              </a:rPr>
              <a:t>e</a:t>
            </a:r>
            <a:r>
              <a:rPr lang="en-US" sz="2700">
                <a:latin typeface="Adobe Caslon Pro" charset="0"/>
              </a:rPr>
              <a:t> = […, 0, 0, 1, 0, 0, …], </a:t>
            </a:r>
            <a:r>
              <a:rPr lang="en-US" sz="2700" i="1">
                <a:latin typeface="Adobe Caslon Pro" charset="0"/>
              </a:rPr>
              <a:t>a</a:t>
            </a:r>
            <a:r>
              <a:rPr lang="en-US" sz="2700">
                <a:latin typeface="Adobe Caslon Pro" charset="0"/>
              </a:rPr>
              <a:t> * </a:t>
            </a:r>
            <a:r>
              <a:rPr lang="en-US" sz="2700" i="1">
                <a:latin typeface="Adobe Caslon Pro" charset="0"/>
              </a:rPr>
              <a:t>e</a:t>
            </a:r>
            <a:r>
              <a:rPr lang="en-US" sz="2700">
                <a:latin typeface="Adobe Caslon Pro" charset="0"/>
              </a:rPr>
              <a:t> = </a:t>
            </a:r>
            <a:r>
              <a:rPr lang="en-US" sz="2700" i="1">
                <a:latin typeface="Adobe Caslon Pro" charset="0"/>
              </a:rPr>
              <a:t>a</a:t>
            </a:r>
          </a:p>
          <a:p>
            <a:pPr lvl="1">
              <a:lnSpc>
                <a:spcPct val="90000"/>
              </a:lnSpc>
              <a:buFontTx/>
              <a:buNone/>
            </a:pPr>
            <a:endParaRPr lang="en-US" sz="2400">
              <a:latin typeface="Adobe Caslon Pro" charset="0"/>
            </a:endParaRPr>
          </a:p>
        </p:txBody>
      </p:sp>
    </p:spTree>
    <p:extLst>
      <p:ext uri="{BB962C8B-B14F-4D97-AF65-F5344CB8AC3E}">
        <p14:creationId xmlns:p14="http://schemas.microsoft.com/office/powerpoint/2010/main" val="382473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7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77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77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77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779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7795">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57795">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7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79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78B7-0741-45C8-8605-E25BDE1AA0DF}"/>
              </a:ext>
            </a:extLst>
          </p:cNvPr>
          <p:cNvSpPr>
            <a:spLocks noGrp="1"/>
          </p:cNvSpPr>
          <p:nvPr>
            <p:ph type="title"/>
          </p:nvPr>
        </p:nvSpPr>
        <p:spPr/>
        <p:txBody>
          <a:bodyPr/>
          <a:lstStyle/>
          <a:p>
            <a:r>
              <a:rPr lang="en-US" dirty="0"/>
              <a:t>What is light?</a:t>
            </a:r>
          </a:p>
        </p:txBody>
      </p:sp>
      <p:sp>
        <p:nvSpPr>
          <p:cNvPr id="3" name="Content Placeholder 2">
            <a:extLst>
              <a:ext uri="{FF2B5EF4-FFF2-40B4-BE49-F238E27FC236}">
                <a16:creationId xmlns:a16="http://schemas.microsoft.com/office/drawing/2014/main" id="{34A99922-DB57-4741-A6BF-AF6A743EC871}"/>
              </a:ext>
            </a:extLst>
          </p:cNvPr>
          <p:cNvSpPr>
            <a:spLocks noGrp="1"/>
          </p:cNvSpPr>
          <p:nvPr>
            <p:ph idx="1"/>
          </p:nvPr>
        </p:nvSpPr>
        <p:spPr/>
        <p:txBody>
          <a:bodyPr/>
          <a:lstStyle/>
          <a:p>
            <a:pPr marL="457200" indent="-457200">
              <a:buFont typeface="Arial" panose="020B0604020202020204" pitchFamily="34" charset="0"/>
              <a:buChar char="•"/>
            </a:pPr>
            <a:r>
              <a:rPr lang="en-US" dirty="0"/>
              <a:t>Light is electromagnetic radiation</a:t>
            </a:r>
          </a:p>
          <a:p>
            <a:endParaRPr lang="en-US" dirty="0"/>
          </a:p>
        </p:txBody>
      </p:sp>
      <p:pic>
        <p:nvPicPr>
          <p:cNvPr id="4" name="image.png">
            <a:extLst>
              <a:ext uri="{FF2B5EF4-FFF2-40B4-BE49-F238E27FC236}">
                <a16:creationId xmlns:a16="http://schemas.microsoft.com/office/drawing/2014/main" id="{58EEDE5F-BF06-4E5A-8A9D-EEEC6800B46B}"/>
              </a:ext>
            </a:extLst>
          </p:cNvPr>
          <p:cNvPicPr>
            <a:picLocks/>
          </p:cNvPicPr>
          <p:nvPr/>
        </p:nvPicPr>
        <p:blipFill>
          <a:blip r:embed="rId2"/>
          <a:stretch>
            <a:fillRect/>
          </a:stretch>
        </p:blipFill>
        <p:spPr>
          <a:xfrm>
            <a:off x="1905000" y="1519413"/>
            <a:ext cx="8382000" cy="4652787"/>
          </a:xfrm>
          <a:prstGeom prst="rect">
            <a:avLst/>
          </a:prstGeom>
          <a:ln w="12700">
            <a:miter lim="400000"/>
          </a:ln>
        </p:spPr>
      </p:pic>
    </p:spTree>
    <p:extLst>
      <p:ext uri="{BB962C8B-B14F-4D97-AF65-F5344CB8AC3E}">
        <p14:creationId xmlns:p14="http://schemas.microsoft.com/office/powerpoint/2010/main" val="4186339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1"/>
          <p:cNvSpPr>
            <a:spLocks noChangeArrowheads="1"/>
          </p:cNvSpPr>
          <p:nvPr/>
        </p:nvSpPr>
        <p:spPr bwMode="auto">
          <a:xfrm>
            <a:off x="1905000" y="3810000"/>
            <a:ext cx="2514600" cy="2438400"/>
          </a:xfrm>
          <a:prstGeom prst="rect">
            <a:avLst/>
          </a:prstGeom>
          <a:solidFill>
            <a:schemeClr val="bg1"/>
          </a:solidFill>
          <a:ln w="9525">
            <a:solidFill>
              <a:schemeClr val="tx1"/>
            </a:solidFill>
            <a:prstDash val="dash"/>
            <a:miter lim="800000"/>
            <a:headEnd/>
            <a:tailEnd/>
          </a:ln>
        </p:spPr>
        <p:txBody>
          <a:bodyPr wrap="none" anchor="ctr"/>
          <a:lstStyle/>
          <a:p>
            <a:endParaRPr lang="en-US">
              <a:solidFill>
                <a:prstClr val="black"/>
              </a:solidFill>
              <a:latin typeface="Calibri" charset="0"/>
              <a:ea typeface="ＭＳ Ｐゴシック" charset="0"/>
              <a:cs typeface="Arial" charset="0"/>
            </a:endParaRPr>
          </a:p>
        </p:txBody>
      </p:sp>
      <p:sp>
        <p:nvSpPr>
          <p:cNvPr id="192515" name="Rectangle 2"/>
          <p:cNvSpPr>
            <a:spLocks noGrp="1" noChangeArrowheads="1"/>
          </p:cNvSpPr>
          <p:nvPr>
            <p:ph type="title"/>
          </p:nvPr>
        </p:nvSpPr>
        <p:spPr/>
        <p:txBody>
          <a:bodyPr/>
          <a:lstStyle/>
          <a:p>
            <a:r>
              <a:rPr lang="en-US">
                <a:latin typeface="Albertus Extra Bold" charset="0"/>
              </a:rPr>
              <a:t>Annoying details</a:t>
            </a:r>
          </a:p>
        </p:txBody>
      </p:sp>
      <p:sp>
        <p:nvSpPr>
          <p:cNvPr id="192516" name="Rectangle 3"/>
          <p:cNvSpPr>
            <a:spLocks noGrp="1" noChangeArrowheads="1"/>
          </p:cNvSpPr>
          <p:nvPr>
            <p:ph type="body" idx="1"/>
          </p:nvPr>
        </p:nvSpPr>
        <p:spPr>
          <a:xfrm>
            <a:off x="1981200" y="1066800"/>
            <a:ext cx="8686800" cy="4800600"/>
          </a:xfrm>
        </p:spPr>
        <p:txBody>
          <a:bodyPr/>
          <a:lstStyle/>
          <a:p>
            <a:r>
              <a:rPr lang="en-US" dirty="0">
                <a:latin typeface="Adobe Caslon Pro" charset="0"/>
              </a:rPr>
              <a:t>What is the size of the output?</a:t>
            </a:r>
          </a:p>
          <a:p>
            <a:pPr>
              <a:buFontTx/>
              <a:buChar char="•"/>
            </a:pPr>
            <a:r>
              <a:rPr lang="en-US" dirty="0">
                <a:latin typeface="Adobe Caslon Pro" charset="0"/>
              </a:rPr>
              <a:t>MATLAB: conv2(f, </a:t>
            </a:r>
            <a:r>
              <a:rPr lang="en-US" dirty="0" err="1">
                <a:latin typeface="Adobe Caslon Pro" charset="0"/>
              </a:rPr>
              <a:t>g,</a:t>
            </a:r>
            <a:r>
              <a:rPr lang="en-US" i="1" dirty="0" err="1">
                <a:latin typeface="Adobe Caslon Pro" charset="0"/>
              </a:rPr>
              <a:t>shape</a:t>
            </a:r>
            <a:r>
              <a:rPr lang="en-US" dirty="0">
                <a:latin typeface="Adobe Caslon Pro" charset="0"/>
              </a:rPr>
              <a:t>)</a:t>
            </a:r>
          </a:p>
          <a:p>
            <a:pPr lvl="1"/>
            <a:r>
              <a:rPr lang="en-US" sz="2400" i="1" dirty="0">
                <a:latin typeface="Adobe Caslon Pro" charset="0"/>
              </a:rPr>
              <a:t>shape</a:t>
            </a:r>
            <a:r>
              <a:rPr lang="en-US" sz="2400" dirty="0">
                <a:latin typeface="Adobe Caslon Pro" charset="0"/>
              </a:rPr>
              <a:t> = </a:t>
            </a:r>
            <a:r>
              <a:rPr lang="ja-JP" altLang="en-US" sz="2400" dirty="0">
                <a:latin typeface="Adobe Caslon Pro" charset="0"/>
              </a:rPr>
              <a:t>‘</a:t>
            </a:r>
            <a:r>
              <a:rPr lang="en-US" sz="2400" dirty="0">
                <a:latin typeface="Adobe Caslon Pro" charset="0"/>
              </a:rPr>
              <a:t>full</a:t>
            </a:r>
            <a:r>
              <a:rPr lang="ja-JP" altLang="en-US" sz="2400" dirty="0">
                <a:latin typeface="Adobe Caslon Pro" charset="0"/>
              </a:rPr>
              <a:t>’</a:t>
            </a:r>
            <a:r>
              <a:rPr lang="en-US" sz="2400" dirty="0">
                <a:latin typeface="Adobe Caslon Pro" charset="0"/>
              </a:rPr>
              <a:t>: output size is sum of sizes of f and g</a:t>
            </a:r>
          </a:p>
          <a:p>
            <a:pPr lvl="1"/>
            <a:r>
              <a:rPr lang="en-US" sz="2400" i="1" dirty="0">
                <a:latin typeface="Adobe Caslon Pro" charset="0"/>
              </a:rPr>
              <a:t>shape</a:t>
            </a:r>
            <a:r>
              <a:rPr lang="en-US" sz="2400" dirty="0">
                <a:latin typeface="Adobe Caslon Pro" charset="0"/>
              </a:rPr>
              <a:t> = </a:t>
            </a:r>
            <a:r>
              <a:rPr lang="ja-JP" altLang="en-US" sz="2400" dirty="0">
                <a:latin typeface="Adobe Caslon Pro" charset="0"/>
              </a:rPr>
              <a:t>‘</a:t>
            </a:r>
            <a:r>
              <a:rPr lang="en-US" sz="2400" dirty="0">
                <a:latin typeface="Adobe Caslon Pro" charset="0"/>
              </a:rPr>
              <a:t>same</a:t>
            </a:r>
            <a:r>
              <a:rPr lang="ja-JP" altLang="en-US" sz="2400" dirty="0">
                <a:latin typeface="Adobe Caslon Pro" charset="0"/>
              </a:rPr>
              <a:t>’</a:t>
            </a:r>
            <a:r>
              <a:rPr lang="en-US" sz="2400" dirty="0">
                <a:latin typeface="Adobe Caslon Pro" charset="0"/>
              </a:rPr>
              <a:t>: output size is same as f</a:t>
            </a:r>
          </a:p>
          <a:p>
            <a:pPr lvl="1"/>
            <a:r>
              <a:rPr lang="en-US" sz="2400" i="1" dirty="0">
                <a:latin typeface="Adobe Caslon Pro" charset="0"/>
              </a:rPr>
              <a:t>shape</a:t>
            </a:r>
            <a:r>
              <a:rPr lang="en-US" sz="2400" dirty="0">
                <a:latin typeface="Adobe Caslon Pro" charset="0"/>
              </a:rPr>
              <a:t> = </a:t>
            </a:r>
            <a:r>
              <a:rPr lang="ja-JP" altLang="en-US" sz="2400" dirty="0">
                <a:latin typeface="Adobe Caslon Pro" charset="0"/>
              </a:rPr>
              <a:t>‘</a:t>
            </a:r>
            <a:r>
              <a:rPr lang="en-US" sz="2400" dirty="0">
                <a:latin typeface="Adobe Caslon Pro" charset="0"/>
              </a:rPr>
              <a:t>valid</a:t>
            </a:r>
            <a:r>
              <a:rPr lang="ja-JP" altLang="en-US" sz="2400" dirty="0">
                <a:latin typeface="Adobe Caslon Pro" charset="0"/>
              </a:rPr>
              <a:t>’</a:t>
            </a:r>
            <a:r>
              <a:rPr lang="en-US" sz="2400" dirty="0">
                <a:latin typeface="Adobe Caslon Pro" charset="0"/>
              </a:rPr>
              <a:t>: output size is difference of sizes of f and g </a:t>
            </a:r>
          </a:p>
        </p:txBody>
      </p:sp>
      <p:sp>
        <p:nvSpPr>
          <p:cNvPr id="192517" name="Rectangle 4"/>
          <p:cNvSpPr>
            <a:spLocks noChangeArrowheads="1"/>
          </p:cNvSpPr>
          <p:nvPr/>
        </p:nvSpPr>
        <p:spPr bwMode="auto">
          <a:xfrm>
            <a:off x="2133600" y="4038600"/>
            <a:ext cx="2057400" cy="1981200"/>
          </a:xfrm>
          <a:prstGeom prst="rect">
            <a:avLst/>
          </a:prstGeom>
          <a:solidFill>
            <a:srgbClr val="FFCC99"/>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f</a:t>
            </a:r>
          </a:p>
        </p:txBody>
      </p:sp>
      <p:sp>
        <p:nvSpPr>
          <p:cNvPr id="192518" name="Rectangle 5"/>
          <p:cNvSpPr>
            <a:spLocks noChangeArrowheads="1"/>
          </p:cNvSpPr>
          <p:nvPr/>
        </p:nvSpPr>
        <p:spPr bwMode="auto">
          <a:xfrm>
            <a:off x="4114800" y="36576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19" name="Rectangle 8"/>
          <p:cNvSpPr>
            <a:spLocks noChangeArrowheads="1"/>
          </p:cNvSpPr>
          <p:nvPr/>
        </p:nvSpPr>
        <p:spPr bwMode="auto">
          <a:xfrm>
            <a:off x="1752600" y="36576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20" name="Rectangle 9"/>
          <p:cNvSpPr>
            <a:spLocks noChangeArrowheads="1"/>
          </p:cNvSpPr>
          <p:nvPr/>
        </p:nvSpPr>
        <p:spPr bwMode="auto">
          <a:xfrm>
            <a:off x="4114800" y="59436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21" name="Rectangle 10"/>
          <p:cNvSpPr>
            <a:spLocks noChangeArrowheads="1"/>
          </p:cNvSpPr>
          <p:nvPr/>
        </p:nvSpPr>
        <p:spPr bwMode="auto">
          <a:xfrm>
            <a:off x="1752600" y="59436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22" name="Rectangle 13"/>
          <p:cNvSpPr>
            <a:spLocks noChangeArrowheads="1"/>
          </p:cNvSpPr>
          <p:nvPr/>
        </p:nvSpPr>
        <p:spPr bwMode="auto">
          <a:xfrm>
            <a:off x="5410200" y="4038600"/>
            <a:ext cx="2057400" cy="1981200"/>
          </a:xfrm>
          <a:prstGeom prst="rect">
            <a:avLst/>
          </a:prstGeom>
          <a:solidFill>
            <a:srgbClr val="FFCC99"/>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f</a:t>
            </a:r>
          </a:p>
        </p:txBody>
      </p:sp>
      <p:sp>
        <p:nvSpPr>
          <p:cNvPr id="192523" name="Rectangle 14"/>
          <p:cNvSpPr>
            <a:spLocks noChangeArrowheads="1"/>
          </p:cNvSpPr>
          <p:nvPr/>
        </p:nvSpPr>
        <p:spPr bwMode="auto">
          <a:xfrm>
            <a:off x="7239000" y="38100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24" name="Rectangle 15"/>
          <p:cNvSpPr>
            <a:spLocks noChangeArrowheads="1"/>
          </p:cNvSpPr>
          <p:nvPr/>
        </p:nvSpPr>
        <p:spPr bwMode="auto">
          <a:xfrm>
            <a:off x="5181600" y="38100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25" name="Rectangle 16"/>
          <p:cNvSpPr>
            <a:spLocks noChangeArrowheads="1"/>
          </p:cNvSpPr>
          <p:nvPr/>
        </p:nvSpPr>
        <p:spPr bwMode="auto">
          <a:xfrm>
            <a:off x="7239000" y="57912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26" name="Rectangle 17"/>
          <p:cNvSpPr>
            <a:spLocks noChangeArrowheads="1"/>
          </p:cNvSpPr>
          <p:nvPr/>
        </p:nvSpPr>
        <p:spPr bwMode="auto">
          <a:xfrm>
            <a:off x="5181600" y="57150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27" name="Rectangle 19"/>
          <p:cNvSpPr>
            <a:spLocks noChangeArrowheads="1"/>
          </p:cNvSpPr>
          <p:nvPr/>
        </p:nvSpPr>
        <p:spPr bwMode="auto">
          <a:xfrm>
            <a:off x="8382000" y="4038600"/>
            <a:ext cx="2057400" cy="1981200"/>
          </a:xfrm>
          <a:prstGeom prst="rect">
            <a:avLst/>
          </a:prstGeom>
          <a:solidFill>
            <a:srgbClr val="FFCC99"/>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f</a:t>
            </a:r>
          </a:p>
        </p:txBody>
      </p:sp>
      <p:sp>
        <p:nvSpPr>
          <p:cNvPr id="192528" name="Rectangle 18"/>
          <p:cNvSpPr>
            <a:spLocks noChangeArrowheads="1"/>
          </p:cNvSpPr>
          <p:nvPr/>
        </p:nvSpPr>
        <p:spPr bwMode="auto">
          <a:xfrm>
            <a:off x="8610600" y="4191000"/>
            <a:ext cx="1600200" cy="1600200"/>
          </a:xfrm>
          <a:prstGeom prst="rect">
            <a:avLst/>
          </a:prstGeom>
          <a:noFill/>
          <a:ln w="9525">
            <a:solidFill>
              <a:schemeClr val="tx1"/>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prstClr val="black"/>
              </a:solidFill>
              <a:latin typeface="Calibri" charset="0"/>
              <a:ea typeface="ＭＳ Ｐゴシック" charset="0"/>
              <a:cs typeface="Arial" charset="0"/>
            </a:endParaRPr>
          </a:p>
        </p:txBody>
      </p:sp>
      <p:sp>
        <p:nvSpPr>
          <p:cNvPr id="192529" name="Rectangle 20"/>
          <p:cNvSpPr>
            <a:spLocks noChangeArrowheads="1"/>
          </p:cNvSpPr>
          <p:nvPr/>
        </p:nvSpPr>
        <p:spPr bwMode="auto">
          <a:xfrm>
            <a:off x="9982200" y="40386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30" name="Rectangle 21"/>
          <p:cNvSpPr>
            <a:spLocks noChangeArrowheads="1"/>
          </p:cNvSpPr>
          <p:nvPr/>
        </p:nvSpPr>
        <p:spPr bwMode="auto">
          <a:xfrm>
            <a:off x="8382000" y="40386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31" name="Rectangle 22"/>
          <p:cNvSpPr>
            <a:spLocks noChangeArrowheads="1"/>
          </p:cNvSpPr>
          <p:nvPr/>
        </p:nvSpPr>
        <p:spPr bwMode="auto">
          <a:xfrm>
            <a:off x="9982200" y="55626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32" name="Rectangle 23"/>
          <p:cNvSpPr>
            <a:spLocks noChangeArrowheads="1"/>
          </p:cNvSpPr>
          <p:nvPr/>
        </p:nvSpPr>
        <p:spPr bwMode="auto">
          <a:xfrm>
            <a:off x="8382000" y="5562600"/>
            <a:ext cx="457200" cy="457200"/>
          </a:xfrm>
          <a:prstGeom prst="rect">
            <a:avLst/>
          </a:prstGeom>
          <a:solidFill>
            <a:srgbClr val="99CCFF"/>
          </a:solidFill>
          <a:ln w="9525">
            <a:solidFill>
              <a:schemeClr val="tx1"/>
            </a:solidFill>
            <a:miter lim="800000"/>
            <a:headEnd/>
            <a:tailEnd/>
          </a:ln>
        </p:spPr>
        <p:txBody>
          <a:bodyPr wrap="none" anchor="ctr"/>
          <a:lstStyle/>
          <a:p>
            <a:pPr algn="ctr"/>
            <a:r>
              <a:rPr lang="en-US" i="1">
                <a:solidFill>
                  <a:prstClr val="black"/>
                </a:solidFill>
                <a:latin typeface="Calibri" charset="0"/>
                <a:ea typeface="ＭＳ Ｐゴシック" charset="0"/>
                <a:cs typeface="Arial" charset="0"/>
              </a:rPr>
              <a:t>g</a:t>
            </a:r>
          </a:p>
        </p:txBody>
      </p:sp>
      <p:sp>
        <p:nvSpPr>
          <p:cNvPr id="192533" name="Text Box 24"/>
          <p:cNvSpPr txBox="1">
            <a:spLocks noChangeArrowheads="1"/>
          </p:cNvSpPr>
          <p:nvPr/>
        </p:nvSpPr>
        <p:spPr bwMode="auto">
          <a:xfrm>
            <a:off x="2854326" y="3392489"/>
            <a:ext cx="58221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cs typeface="Arial" charset="0"/>
              </a:rPr>
              <a:t>full</a:t>
            </a:r>
          </a:p>
        </p:txBody>
      </p:sp>
      <p:sp>
        <p:nvSpPr>
          <p:cNvPr id="192534" name="Text Box 25"/>
          <p:cNvSpPr txBox="1">
            <a:spLocks noChangeArrowheads="1"/>
          </p:cNvSpPr>
          <p:nvPr/>
        </p:nvSpPr>
        <p:spPr bwMode="auto">
          <a:xfrm>
            <a:off x="6019801" y="3429001"/>
            <a:ext cx="85151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cs typeface="Arial" charset="0"/>
              </a:rPr>
              <a:t>same</a:t>
            </a:r>
          </a:p>
        </p:txBody>
      </p:sp>
      <p:sp>
        <p:nvSpPr>
          <p:cNvPr id="192535" name="Text Box 26"/>
          <p:cNvSpPr txBox="1">
            <a:spLocks noChangeArrowheads="1"/>
          </p:cNvSpPr>
          <p:nvPr/>
        </p:nvSpPr>
        <p:spPr bwMode="auto">
          <a:xfrm>
            <a:off x="8915401" y="3429001"/>
            <a:ext cx="77008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cs typeface="Arial" charset="0"/>
              </a:rPr>
              <a:t>valid</a:t>
            </a:r>
          </a:p>
        </p:txBody>
      </p:sp>
      <p:pic>
        <p:nvPicPr>
          <p:cNvPr id="192536"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288" y="3581400"/>
            <a:ext cx="62071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37"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1" y="3581400"/>
            <a:ext cx="620713"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38"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5867400"/>
            <a:ext cx="620713"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39"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1" y="5867400"/>
            <a:ext cx="620713"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40"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288" y="3733800"/>
            <a:ext cx="62071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41"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3733800"/>
            <a:ext cx="620713"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42"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1" y="5715000"/>
            <a:ext cx="620713"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43"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5715000"/>
            <a:ext cx="620713"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44"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1" y="3962400"/>
            <a:ext cx="620713"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45"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1" y="3962400"/>
            <a:ext cx="620713"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46"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486400"/>
            <a:ext cx="6223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47" name="Picture 12" descr="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1" y="5486400"/>
            <a:ext cx="620713"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1614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FF360-05BF-44C3-AC47-DAF26518876C}"/>
              </a:ext>
            </a:extLst>
          </p:cNvPr>
          <p:cNvSpPr>
            <a:spLocks noGrp="1"/>
          </p:cNvSpPr>
          <p:nvPr>
            <p:ph type="title"/>
          </p:nvPr>
        </p:nvSpPr>
        <p:spPr/>
        <p:txBody>
          <a:bodyPr/>
          <a:lstStyle/>
          <a:p>
            <a:r>
              <a:rPr lang="en-US" sz="3600" i="1" dirty="0">
                <a:latin typeface="Adobe Caslon Pro" charset="0"/>
              </a:rPr>
              <a:t>shape</a:t>
            </a:r>
            <a:r>
              <a:rPr lang="en-US" sz="3600" dirty="0">
                <a:latin typeface="Adobe Caslon Pro" charset="0"/>
              </a:rPr>
              <a:t> = </a:t>
            </a:r>
            <a:r>
              <a:rPr lang="ja-JP" altLang="en-US" sz="3600" dirty="0">
                <a:latin typeface="Adobe Caslon Pro" charset="0"/>
              </a:rPr>
              <a:t>‘</a:t>
            </a:r>
            <a:r>
              <a:rPr lang="en-US" sz="3600" dirty="0">
                <a:latin typeface="Adobe Caslon Pro" charset="0"/>
              </a:rPr>
              <a:t>valid</a:t>
            </a:r>
            <a:r>
              <a:rPr lang="ja-JP" altLang="en-US" sz="3600" dirty="0">
                <a:latin typeface="Adobe Caslon Pro" charset="0"/>
              </a:rPr>
              <a:t>’</a:t>
            </a:r>
            <a:endParaRPr lang="en-US" dirty="0"/>
          </a:p>
        </p:txBody>
      </p:sp>
      <p:graphicFrame>
        <p:nvGraphicFramePr>
          <p:cNvPr id="5" name="Content Placeholder 3">
            <a:extLst>
              <a:ext uri="{FF2B5EF4-FFF2-40B4-BE49-F238E27FC236}">
                <a16:creationId xmlns:a16="http://schemas.microsoft.com/office/drawing/2014/main" id="{608EACF3-107B-4428-9A9F-A117C2A87DA2}"/>
              </a:ext>
            </a:extLst>
          </p:cNvPr>
          <p:cNvGraphicFramePr>
            <a:graphicFrameLocks/>
          </p:cNvGraphicFramePr>
          <p:nvPr>
            <p:extLst>
              <p:ext uri="{D42A27DB-BD31-4B8C-83A1-F6EECF244321}">
                <p14:modId xmlns:p14="http://schemas.microsoft.com/office/powerpoint/2010/main" val="1078301680"/>
              </p:ext>
            </p:extLst>
          </p:nvPr>
        </p:nvGraphicFramePr>
        <p:xfrm>
          <a:off x="2971800" y="1930791"/>
          <a:ext cx="4876800" cy="3657600"/>
        </p:xfrm>
        <a:graphic>
          <a:graphicData uri="http://schemas.openxmlformats.org/drawingml/2006/table">
            <a:tbl>
              <a:tblPr>
                <a:tableStyleId>{5C22544A-7EE6-4342-B048-85BDC9FD1C3A}</a:tableStyleId>
              </a:tblPr>
              <a:tblGrid>
                <a:gridCol w="4876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487680">
                  <a:extLst>
                    <a:ext uri="{9D8B030D-6E8A-4147-A177-3AD203B41FA5}">
                      <a16:colId xmlns:a16="http://schemas.microsoft.com/office/drawing/2014/main" val="20002"/>
                    </a:ext>
                  </a:extLst>
                </a:gridCol>
                <a:gridCol w="487680">
                  <a:extLst>
                    <a:ext uri="{9D8B030D-6E8A-4147-A177-3AD203B41FA5}">
                      <a16:colId xmlns:a16="http://schemas.microsoft.com/office/drawing/2014/main" val="20003"/>
                    </a:ext>
                  </a:extLst>
                </a:gridCol>
                <a:gridCol w="487680">
                  <a:extLst>
                    <a:ext uri="{9D8B030D-6E8A-4147-A177-3AD203B41FA5}">
                      <a16:colId xmlns:a16="http://schemas.microsoft.com/office/drawing/2014/main" val="20004"/>
                    </a:ext>
                  </a:extLst>
                </a:gridCol>
                <a:gridCol w="487680">
                  <a:extLst>
                    <a:ext uri="{9D8B030D-6E8A-4147-A177-3AD203B41FA5}">
                      <a16:colId xmlns:a16="http://schemas.microsoft.com/office/drawing/2014/main" val="20005"/>
                    </a:ext>
                  </a:extLst>
                </a:gridCol>
                <a:gridCol w="487680">
                  <a:extLst>
                    <a:ext uri="{9D8B030D-6E8A-4147-A177-3AD203B41FA5}">
                      <a16:colId xmlns:a16="http://schemas.microsoft.com/office/drawing/2014/main" val="20006"/>
                    </a:ext>
                  </a:extLst>
                </a:gridCol>
                <a:gridCol w="487680">
                  <a:extLst>
                    <a:ext uri="{9D8B030D-6E8A-4147-A177-3AD203B41FA5}">
                      <a16:colId xmlns:a16="http://schemas.microsoft.com/office/drawing/2014/main" val="20007"/>
                    </a:ext>
                  </a:extLst>
                </a:gridCol>
                <a:gridCol w="487680">
                  <a:extLst>
                    <a:ext uri="{9D8B030D-6E8A-4147-A177-3AD203B41FA5}">
                      <a16:colId xmlns:a16="http://schemas.microsoft.com/office/drawing/2014/main" val="20008"/>
                    </a:ext>
                  </a:extLst>
                </a:gridCol>
                <a:gridCol w="487680">
                  <a:extLst>
                    <a:ext uri="{9D8B030D-6E8A-4147-A177-3AD203B41FA5}">
                      <a16:colId xmlns:a16="http://schemas.microsoft.com/office/drawing/2014/main" val="20009"/>
                    </a:ext>
                  </a:extLst>
                </a:gridCol>
              </a:tblGrid>
              <a:tr h="363181">
                <a:tc>
                  <a:txBody>
                    <a:bodyPr/>
                    <a:lstStyle/>
                    <a:p>
                      <a:pPr algn="ctr"/>
                      <a:r>
                        <a:rPr lang="en-US" dirty="0"/>
                        <a:t>90</a:t>
                      </a:r>
                    </a:p>
                  </a:txBody>
                  <a:tcPr>
                    <a:solidFill>
                      <a:schemeClr val="bg1"/>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0"/>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1"/>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2"/>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3"/>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4"/>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5"/>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6"/>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7"/>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8"/>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9"/>
                  </a:ext>
                </a:extLst>
              </a:tr>
            </a:tbl>
          </a:graphicData>
        </a:graphic>
      </p:graphicFrame>
      <p:sp>
        <p:nvSpPr>
          <p:cNvPr id="7" name="Rectangle 6">
            <a:extLst>
              <a:ext uri="{FF2B5EF4-FFF2-40B4-BE49-F238E27FC236}">
                <a16:creationId xmlns:a16="http://schemas.microsoft.com/office/drawing/2014/main" id="{1A5B7C1C-D6E2-4530-9D7F-C8637E48D3FF}"/>
              </a:ext>
            </a:extLst>
          </p:cNvPr>
          <p:cNvSpPr/>
          <p:nvPr/>
        </p:nvSpPr>
        <p:spPr>
          <a:xfrm>
            <a:off x="3412066" y="2281311"/>
            <a:ext cx="470263" cy="38315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399A5-AAF4-4C74-BD4A-B3BD2E817895}"/>
              </a:ext>
            </a:extLst>
          </p:cNvPr>
          <p:cNvSpPr/>
          <p:nvPr/>
        </p:nvSpPr>
        <p:spPr>
          <a:xfrm>
            <a:off x="2971800" y="1930791"/>
            <a:ext cx="1476587" cy="10743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2475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FF360-05BF-44C3-AC47-DAF26518876C}"/>
              </a:ext>
            </a:extLst>
          </p:cNvPr>
          <p:cNvSpPr>
            <a:spLocks noGrp="1"/>
          </p:cNvSpPr>
          <p:nvPr>
            <p:ph type="title"/>
          </p:nvPr>
        </p:nvSpPr>
        <p:spPr/>
        <p:txBody>
          <a:bodyPr/>
          <a:lstStyle/>
          <a:p>
            <a:r>
              <a:rPr lang="en-US" sz="3600" i="1" dirty="0">
                <a:latin typeface="Adobe Caslon Pro" charset="0"/>
              </a:rPr>
              <a:t>shape</a:t>
            </a:r>
            <a:r>
              <a:rPr lang="en-US" sz="3600" dirty="0">
                <a:latin typeface="Adobe Caslon Pro" charset="0"/>
              </a:rPr>
              <a:t> = </a:t>
            </a:r>
            <a:r>
              <a:rPr lang="ja-JP" altLang="en-US" sz="3600" dirty="0">
                <a:latin typeface="Adobe Caslon Pro" charset="0"/>
              </a:rPr>
              <a:t>‘</a:t>
            </a:r>
            <a:r>
              <a:rPr lang="en-US" sz="3600" dirty="0">
                <a:latin typeface="Adobe Caslon Pro" charset="0"/>
              </a:rPr>
              <a:t>same</a:t>
            </a:r>
            <a:r>
              <a:rPr lang="ja-JP" altLang="en-US" sz="3600" dirty="0">
                <a:latin typeface="Adobe Caslon Pro" charset="0"/>
              </a:rPr>
              <a:t>’</a:t>
            </a:r>
            <a:endParaRPr lang="en-US" dirty="0"/>
          </a:p>
        </p:txBody>
      </p:sp>
      <p:graphicFrame>
        <p:nvGraphicFramePr>
          <p:cNvPr id="5" name="Content Placeholder 3">
            <a:extLst>
              <a:ext uri="{FF2B5EF4-FFF2-40B4-BE49-F238E27FC236}">
                <a16:creationId xmlns:a16="http://schemas.microsoft.com/office/drawing/2014/main" id="{608EACF3-107B-4428-9A9F-A117C2A87DA2}"/>
              </a:ext>
            </a:extLst>
          </p:cNvPr>
          <p:cNvGraphicFramePr>
            <a:graphicFrameLocks/>
          </p:cNvGraphicFramePr>
          <p:nvPr/>
        </p:nvGraphicFramePr>
        <p:xfrm>
          <a:off x="2971800" y="1930791"/>
          <a:ext cx="4876800" cy="3657600"/>
        </p:xfrm>
        <a:graphic>
          <a:graphicData uri="http://schemas.openxmlformats.org/drawingml/2006/table">
            <a:tbl>
              <a:tblPr>
                <a:tableStyleId>{5C22544A-7EE6-4342-B048-85BDC9FD1C3A}</a:tableStyleId>
              </a:tblPr>
              <a:tblGrid>
                <a:gridCol w="4876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487680">
                  <a:extLst>
                    <a:ext uri="{9D8B030D-6E8A-4147-A177-3AD203B41FA5}">
                      <a16:colId xmlns:a16="http://schemas.microsoft.com/office/drawing/2014/main" val="20002"/>
                    </a:ext>
                  </a:extLst>
                </a:gridCol>
                <a:gridCol w="487680">
                  <a:extLst>
                    <a:ext uri="{9D8B030D-6E8A-4147-A177-3AD203B41FA5}">
                      <a16:colId xmlns:a16="http://schemas.microsoft.com/office/drawing/2014/main" val="20003"/>
                    </a:ext>
                  </a:extLst>
                </a:gridCol>
                <a:gridCol w="487680">
                  <a:extLst>
                    <a:ext uri="{9D8B030D-6E8A-4147-A177-3AD203B41FA5}">
                      <a16:colId xmlns:a16="http://schemas.microsoft.com/office/drawing/2014/main" val="20004"/>
                    </a:ext>
                  </a:extLst>
                </a:gridCol>
                <a:gridCol w="487680">
                  <a:extLst>
                    <a:ext uri="{9D8B030D-6E8A-4147-A177-3AD203B41FA5}">
                      <a16:colId xmlns:a16="http://schemas.microsoft.com/office/drawing/2014/main" val="20005"/>
                    </a:ext>
                  </a:extLst>
                </a:gridCol>
                <a:gridCol w="487680">
                  <a:extLst>
                    <a:ext uri="{9D8B030D-6E8A-4147-A177-3AD203B41FA5}">
                      <a16:colId xmlns:a16="http://schemas.microsoft.com/office/drawing/2014/main" val="20006"/>
                    </a:ext>
                  </a:extLst>
                </a:gridCol>
                <a:gridCol w="487680">
                  <a:extLst>
                    <a:ext uri="{9D8B030D-6E8A-4147-A177-3AD203B41FA5}">
                      <a16:colId xmlns:a16="http://schemas.microsoft.com/office/drawing/2014/main" val="20007"/>
                    </a:ext>
                  </a:extLst>
                </a:gridCol>
                <a:gridCol w="487680">
                  <a:extLst>
                    <a:ext uri="{9D8B030D-6E8A-4147-A177-3AD203B41FA5}">
                      <a16:colId xmlns:a16="http://schemas.microsoft.com/office/drawing/2014/main" val="20008"/>
                    </a:ext>
                  </a:extLst>
                </a:gridCol>
                <a:gridCol w="487680">
                  <a:extLst>
                    <a:ext uri="{9D8B030D-6E8A-4147-A177-3AD203B41FA5}">
                      <a16:colId xmlns:a16="http://schemas.microsoft.com/office/drawing/2014/main" val="20009"/>
                    </a:ext>
                  </a:extLst>
                </a:gridCol>
              </a:tblGrid>
              <a:tr h="363181">
                <a:tc>
                  <a:txBody>
                    <a:bodyPr/>
                    <a:lstStyle/>
                    <a:p>
                      <a:pPr algn="ctr"/>
                      <a:r>
                        <a:rPr lang="en-US" dirty="0"/>
                        <a:t>90</a:t>
                      </a:r>
                    </a:p>
                  </a:txBody>
                  <a:tcPr>
                    <a:solidFill>
                      <a:schemeClr val="bg1"/>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0"/>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1"/>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2"/>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3"/>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4"/>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5"/>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6"/>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7"/>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8"/>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9"/>
                  </a:ext>
                </a:extLst>
              </a:tr>
            </a:tbl>
          </a:graphicData>
        </a:graphic>
      </p:graphicFrame>
      <p:sp>
        <p:nvSpPr>
          <p:cNvPr id="7" name="Rectangle 6">
            <a:extLst>
              <a:ext uri="{FF2B5EF4-FFF2-40B4-BE49-F238E27FC236}">
                <a16:creationId xmlns:a16="http://schemas.microsoft.com/office/drawing/2014/main" id="{1A5B7C1C-D6E2-4530-9D7F-C8637E48D3FF}"/>
              </a:ext>
            </a:extLst>
          </p:cNvPr>
          <p:cNvSpPr/>
          <p:nvPr/>
        </p:nvSpPr>
        <p:spPr>
          <a:xfrm>
            <a:off x="2940147" y="1916724"/>
            <a:ext cx="470263" cy="38315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399A5-AAF4-4C74-BD4A-B3BD2E817895}"/>
              </a:ext>
            </a:extLst>
          </p:cNvPr>
          <p:cNvSpPr/>
          <p:nvPr/>
        </p:nvSpPr>
        <p:spPr>
          <a:xfrm>
            <a:off x="2499881" y="1566204"/>
            <a:ext cx="1476587" cy="10743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39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FF360-05BF-44C3-AC47-DAF26518876C}"/>
              </a:ext>
            </a:extLst>
          </p:cNvPr>
          <p:cNvSpPr>
            <a:spLocks noGrp="1"/>
          </p:cNvSpPr>
          <p:nvPr>
            <p:ph type="title"/>
          </p:nvPr>
        </p:nvSpPr>
        <p:spPr/>
        <p:txBody>
          <a:bodyPr/>
          <a:lstStyle/>
          <a:p>
            <a:r>
              <a:rPr lang="en-US" sz="3600" i="1" dirty="0">
                <a:latin typeface="Adobe Caslon Pro" charset="0"/>
              </a:rPr>
              <a:t>shape</a:t>
            </a:r>
            <a:r>
              <a:rPr lang="en-US" sz="3600" dirty="0">
                <a:latin typeface="Adobe Caslon Pro" charset="0"/>
              </a:rPr>
              <a:t> = </a:t>
            </a:r>
            <a:r>
              <a:rPr lang="ja-JP" altLang="en-US" sz="3600" dirty="0">
                <a:latin typeface="Adobe Caslon Pro" charset="0"/>
              </a:rPr>
              <a:t>‘</a:t>
            </a:r>
            <a:r>
              <a:rPr lang="en-US" sz="3600" dirty="0">
                <a:latin typeface="Adobe Caslon Pro" charset="0"/>
              </a:rPr>
              <a:t>full</a:t>
            </a:r>
            <a:r>
              <a:rPr lang="ja-JP" altLang="en-US" sz="3600" dirty="0">
                <a:latin typeface="Adobe Caslon Pro" charset="0"/>
              </a:rPr>
              <a:t>’</a:t>
            </a:r>
            <a:endParaRPr lang="en-US" dirty="0"/>
          </a:p>
        </p:txBody>
      </p:sp>
      <p:graphicFrame>
        <p:nvGraphicFramePr>
          <p:cNvPr id="5" name="Content Placeholder 3">
            <a:extLst>
              <a:ext uri="{FF2B5EF4-FFF2-40B4-BE49-F238E27FC236}">
                <a16:creationId xmlns:a16="http://schemas.microsoft.com/office/drawing/2014/main" id="{608EACF3-107B-4428-9A9F-A117C2A87DA2}"/>
              </a:ext>
            </a:extLst>
          </p:cNvPr>
          <p:cNvGraphicFramePr>
            <a:graphicFrameLocks/>
          </p:cNvGraphicFramePr>
          <p:nvPr/>
        </p:nvGraphicFramePr>
        <p:xfrm>
          <a:off x="2971800" y="1930791"/>
          <a:ext cx="4876800" cy="3657600"/>
        </p:xfrm>
        <a:graphic>
          <a:graphicData uri="http://schemas.openxmlformats.org/drawingml/2006/table">
            <a:tbl>
              <a:tblPr>
                <a:tableStyleId>{5C22544A-7EE6-4342-B048-85BDC9FD1C3A}</a:tableStyleId>
              </a:tblPr>
              <a:tblGrid>
                <a:gridCol w="4876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487680">
                  <a:extLst>
                    <a:ext uri="{9D8B030D-6E8A-4147-A177-3AD203B41FA5}">
                      <a16:colId xmlns:a16="http://schemas.microsoft.com/office/drawing/2014/main" val="20002"/>
                    </a:ext>
                  </a:extLst>
                </a:gridCol>
                <a:gridCol w="487680">
                  <a:extLst>
                    <a:ext uri="{9D8B030D-6E8A-4147-A177-3AD203B41FA5}">
                      <a16:colId xmlns:a16="http://schemas.microsoft.com/office/drawing/2014/main" val="20003"/>
                    </a:ext>
                  </a:extLst>
                </a:gridCol>
                <a:gridCol w="487680">
                  <a:extLst>
                    <a:ext uri="{9D8B030D-6E8A-4147-A177-3AD203B41FA5}">
                      <a16:colId xmlns:a16="http://schemas.microsoft.com/office/drawing/2014/main" val="20004"/>
                    </a:ext>
                  </a:extLst>
                </a:gridCol>
                <a:gridCol w="487680">
                  <a:extLst>
                    <a:ext uri="{9D8B030D-6E8A-4147-A177-3AD203B41FA5}">
                      <a16:colId xmlns:a16="http://schemas.microsoft.com/office/drawing/2014/main" val="20005"/>
                    </a:ext>
                  </a:extLst>
                </a:gridCol>
                <a:gridCol w="487680">
                  <a:extLst>
                    <a:ext uri="{9D8B030D-6E8A-4147-A177-3AD203B41FA5}">
                      <a16:colId xmlns:a16="http://schemas.microsoft.com/office/drawing/2014/main" val="20006"/>
                    </a:ext>
                  </a:extLst>
                </a:gridCol>
                <a:gridCol w="487680">
                  <a:extLst>
                    <a:ext uri="{9D8B030D-6E8A-4147-A177-3AD203B41FA5}">
                      <a16:colId xmlns:a16="http://schemas.microsoft.com/office/drawing/2014/main" val="20007"/>
                    </a:ext>
                  </a:extLst>
                </a:gridCol>
                <a:gridCol w="487680">
                  <a:extLst>
                    <a:ext uri="{9D8B030D-6E8A-4147-A177-3AD203B41FA5}">
                      <a16:colId xmlns:a16="http://schemas.microsoft.com/office/drawing/2014/main" val="20008"/>
                    </a:ext>
                  </a:extLst>
                </a:gridCol>
                <a:gridCol w="487680">
                  <a:extLst>
                    <a:ext uri="{9D8B030D-6E8A-4147-A177-3AD203B41FA5}">
                      <a16:colId xmlns:a16="http://schemas.microsoft.com/office/drawing/2014/main" val="20009"/>
                    </a:ext>
                  </a:extLst>
                </a:gridCol>
              </a:tblGrid>
              <a:tr h="363181">
                <a:tc>
                  <a:txBody>
                    <a:bodyPr/>
                    <a:lstStyle/>
                    <a:p>
                      <a:pPr algn="ctr"/>
                      <a:r>
                        <a:rPr lang="en-US" dirty="0"/>
                        <a:t>90</a:t>
                      </a:r>
                    </a:p>
                  </a:txBody>
                  <a:tcPr>
                    <a:solidFill>
                      <a:schemeClr val="bg1"/>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0"/>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1"/>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2"/>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3"/>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4"/>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5"/>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40</a:t>
                      </a:r>
                    </a:p>
                  </a:txBody>
                  <a:tcPr>
                    <a:solidFill>
                      <a:schemeClr val="bg1">
                        <a:lumMod val="9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6"/>
                  </a:ext>
                </a:extLst>
              </a:tr>
              <a:tr h="363181">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30</a:t>
                      </a:r>
                    </a:p>
                  </a:txBody>
                  <a:tcPr>
                    <a:solidFill>
                      <a:schemeClr val="bg1">
                        <a:lumMod val="8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7"/>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20</a:t>
                      </a:r>
                    </a:p>
                  </a:txBody>
                  <a:tcPr>
                    <a:solidFill>
                      <a:schemeClr val="bg1">
                        <a:lumMod val="75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8"/>
                  </a:ext>
                </a:extLst>
              </a:tr>
              <a:tr h="363181">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10</a:t>
                      </a:r>
                    </a:p>
                  </a:txBody>
                  <a:tcPr>
                    <a:solidFill>
                      <a:schemeClr val="bg1">
                        <a:lumMod val="65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tc>
                  <a:txBody>
                    <a:bodyPr/>
                    <a:lstStyle/>
                    <a:p>
                      <a:pPr algn="ctr"/>
                      <a:r>
                        <a:rPr lang="en-US" dirty="0"/>
                        <a:t>0</a:t>
                      </a:r>
                    </a:p>
                  </a:txBody>
                  <a:tcPr>
                    <a:solidFill>
                      <a:schemeClr val="bg1">
                        <a:lumMod val="50000"/>
                      </a:schemeClr>
                    </a:solidFill>
                  </a:tcPr>
                </a:tc>
                <a:extLst>
                  <a:ext uri="{0D108BD9-81ED-4DB2-BD59-A6C34878D82A}">
                    <a16:rowId xmlns:a16="http://schemas.microsoft.com/office/drawing/2014/main" val="10009"/>
                  </a:ext>
                </a:extLst>
              </a:tr>
            </a:tbl>
          </a:graphicData>
        </a:graphic>
      </p:graphicFrame>
      <p:sp>
        <p:nvSpPr>
          <p:cNvPr id="7" name="Rectangle 6">
            <a:extLst>
              <a:ext uri="{FF2B5EF4-FFF2-40B4-BE49-F238E27FC236}">
                <a16:creationId xmlns:a16="http://schemas.microsoft.com/office/drawing/2014/main" id="{1A5B7C1C-D6E2-4530-9D7F-C8637E48D3FF}"/>
              </a:ext>
            </a:extLst>
          </p:cNvPr>
          <p:cNvSpPr/>
          <p:nvPr/>
        </p:nvSpPr>
        <p:spPr>
          <a:xfrm>
            <a:off x="2421466" y="1569720"/>
            <a:ext cx="470263" cy="38315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399A5-AAF4-4C74-BD4A-B3BD2E817895}"/>
              </a:ext>
            </a:extLst>
          </p:cNvPr>
          <p:cNvSpPr/>
          <p:nvPr/>
        </p:nvSpPr>
        <p:spPr>
          <a:xfrm>
            <a:off x="1981200" y="1219200"/>
            <a:ext cx="1476587" cy="10743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305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a:latin typeface="Albertus Extra Bold" charset="0"/>
              </a:rPr>
              <a:t>Annoying details</a:t>
            </a:r>
          </a:p>
        </p:txBody>
      </p:sp>
      <p:sp>
        <p:nvSpPr>
          <p:cNvPr id="193539" name="Rectangle 3"/>
          <p:cNvSpPr>
            <a:spLocks noGrp="1" noChangeArrowheads="1"/>
          </p:cNvSpPr>
          <p:nvPr>
            <p:ph type="body" idx="1"/>
          </p:nvPr>
        </p:nvSpPr>
        <p:spPr/>
        <p:txBody>
          <a:bodyPr/>
          <a:lstStyle/>
          <a:p>
            <a:r>
              <a:rPr lang="en-US" dirty="0">
                <a:latin typeface="Adobe Caslon Pro" charset="0"/>
              </a:rPr>
              <a:t>What about near the edge?</a:t>
            </a:r>
          </a:p>
          <a:p>
            <a:pPr lvl="1"/>
            <a:r>
              <a:rPr lang="en-US" dirty="0">
                <a:latin typeface="Adobe Caslon Pro" charset="0"/>
              </a:rPr>
              <a:t>the filter window falls off the edge of the image</a:t>
            </a:r>
          </a:p>
          <a:p>
            <a:pPr lvl="1"/>
            <a:r>
              <a:rPr lang="en-US" dirty="0">
                <a:latin typeface="Adobe Caslon Pro" charset="0"/>
              </a:rPr>
              <a:t>need to extrapolate</a:t>
            </a:r>
          </a:p>
          <a:p>
            <a:pPr lvl="1"/>
            <a:r>
              <a:rPr lang="en-US" dirty="0">
                <a:latin typeface="Adobe Caslon Pro" charset="0"/>
              </a:rPr>
              <a:t>methods:</a:t>
            </a:r>
          </a:p>
          <a:p>
            <a:pPr lvl="2"/>
            <a:r>
              <a:rPr lang="en-US" dirty="0">
                <a:latin typeface="Adobe Caslon Pro" charset="0"/>
              </a:rPr>
              <a:t>clip filter (black)</a:t>
            </a:r>
          </a:p>
          <a:p>
            <a:pPr lvl="2"/>
            <a:r>
              <a:rPr lang="en-US" dirty="0">
                <a:latin typeface="Adobe Caslon Pro" charset="0"/>
              </a:rPr>
              <a:t>wrap around</a:t>
            </a:r>
          </a:p>
          <a:p>
            <a:pPr lvl="2"/>
            <a:r>
              <a:rPr lang="en-US" dirty="0">
                <a:latin typeface="Adobe Caslon Pro" charset="0"/>
              </a:rPr>
              <a:t>copy edge</a:t>
            </a:r>
          </a:p>
          <a:p>
            <a:pPr lvl="2"/>
            <a:r>
              <a:rPr lang="en-US" dirty="0">
                <a:latin typeface="Adobe Caslon Pro" charset="0"/>
              </a:rPr>
              <a:t>reflect across edge</a:t>
            </a:r>
          </a:p>
        </p:txBody>
      </p:sp>
      <p:pic>
        <p:nvPicPr>
          <p:cNvPr id="193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4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4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4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46"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4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4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49"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5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51"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0752"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3553" name="Text Box 17"/>
          <p:cNvSpPr txBox="1">
            <a:spLocks noChangeArrowheads="1"/>
          </p:cNvSpPr>
          <p:nvPr/>
        </p:nvSpPr>
        <p:spPr bwMode="auto">
          <a:xfrm>
            <a:off x="8686801" y="6553201"/>
            <a:ext cx="172265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prstClr val="black"/>
                </a:solidFill>
                <a:cs typeface="Arial" charset="0"/>
              </a:rPr>
              <a:t>Source: S. Marschner</a:t>
            </a:r>
          </a:p>
        </p:txBody>
      </p:sp>
    </p:spTree>
    <p:extLst>
      <p:ext uri="{BB962C8B-B14F-4D97-AF65-F5344CB8AC3E}">
        <p14:creationId xmlns:p14="http://schemas.microsoft.com/office/powerpoint/2010/main" val="2527236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407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407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407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1407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1407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1407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14074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1407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14074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14075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14075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140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atin typeface="Albertus Extra Bold" charset="0"/>
              </a:rPr>
              <a:t>Annoying details</a:t>
            </a:r>
          </a:p>
        </p:txBody>
      </p:sp>
      <p:sp>
        <p:nvSpPr>
          <p:cNvPr id="194563" name="Rectangle 3"/>
          <p:cNvSpPr>
            <a:spLocks noGrp="1" noChangeArrowheads="1"/>
          </p:cNvSpPr>
          <p:nvPr>
            <p:ph type="body" idx="1"/>
          </p:nvPr>
        </p:nvSpPr>
        <p:spPr/>
        <p:txBody>
          <a:bodyPr/>
          <a:lstStyle/>
          <a:p>
            <a:r>
              <a:rPr lang="en-US" dirty="0">
                <a:latin typeface="Adobe Caslon Pro" charset="0"/>
              </a:rPr>
              <a:t>What about near the edge?</a:t>
            </a:r>
          </a:p>
          <a:p>
            <a:pPr lvl="1"/>
            <a:r>
              <a:rPr lang="en-US" dirty="0">
                <a:latin typeface="Adobe Caslon Pro" charset="0"/>
              </a:rPr>
              <a:t>the filter window falls off the edge of the image</a:t>
            </a:r>
          </a:p>
          <a:p>
            <a:pPr lvl="1"/>
            <a:r>
              <a:rPr lang="en-US" dirty="0">
                <a:latin typeface="Adobe Caslon Pro" charset="0"/>
              </a:rPr>
              <a:t>need to extrapolate</a:t>
            </a:r>
          </a:p>
          <a:p>
            <a:pPr lvl="1"/>
            <a:r>
              <a:rPr lang="en-US" dirty="0">
                <a:latin typeface="Adobe Caslon Pro" charset="0"/>
              </a:rPr>
              <a:t>methods (MATLAB):</a:t>
            </a:r>
          </a:p>
          <a:p>
            <a:pPr lvl="2"/>
            <a:r>
              <a:rPr lang="en-US" dirty="0">
                <a:latin typeface="Adobe Caslon Pro" charset="0"/>
              </a:rPr>
              <a:t>clip filter (black): 	</a:t>
            </a:r>
            <a:r>
              <a:rPr lang="en-US" dirty="0" err="1">
                <a:latin typeface="Adobe Caslon Pro" charset="0"/>
              </a:rPr>
              <a:t>imfilter</a:t>
            </a:r>
            <a:r>
              <a:rPr lang="en-US" dirty="0">
                <a:latin typeface="Adobe Caslon Pro" charset="0"/>
              </a:rPr>
              <a:t>(f, g, 0)</a:t>
            </a:r>
          </a:p>
          <a:p>
            <a:pPr lvl="2"/>
            <a:r>
              <a:rPr lang="en-US" dirty="0">
                <a:latin typeface="Adobe Caslon Pro" charset="0"/>
              </a:rPr>
              <a:t>wrap around:		</a:t>
            </a:r>
            <a:r>
              <a:rPr lang="en-US" dirty="0" err="1">
                <a:latin typeface="Adobe Caslon Pro" charset="0"/>
              </a:rPr>
              <a:t>imfilter</a:t>
            </a:r>
            <a:r>
              <a:rPr lang="en-US" dirty="0">
                <a:latin typeface="Adobe Caslon Pro" charset="0"/>
              </a:rPr>
              <a:t>(f, g, </a:t>
            </a:r>
            <a:r>
              <a:rPr lang="ja-JP" altLang="en-US" dirty="0">
                <a:latin typeface="Adobe Caslon Pro" charset="0"/>
              </a:rPr>
              <a:t>‘</a:t>
            </a:r>
            <a:r>
              <a:rPr lang="en-US" dirty="0">
                <a:latin typeface="Adobe Caslon Pro" charset="0"/>
              </a:rPr>
              <a:t>circular</a:t>
            </a:r>
            <a:r>
              <a:rPr lang="ja-JP" altLang="en-US" dirty="0">
                <a:latin typeface="Adobe Caslon Pro" charset="0"/>
              </a:rPr>
              <a:t>’</a:t>
            </a:r>
            <a:r>
              <a:rPr lang="en-US" dirty="0">
                <a:latin typeface="Adobe Caslon Pro" charset="0"/>
              </a:rPr>
              <a:t>)</a:t>
            </a:r>
          </a:p>
          <a:p>
            <a:pPr lvl="2"/>
            <a:r>
              <a:rPr lang="en-US" dirty="0">
                <a:latin typeface="Adobe Caslon Pro" charset="0"/>
              </a:rPr>
              <a:t>copy edge: 		</a:t>
            </a:r>
            <a:r>
              <a:rPr lang="en-US" dirty="0" err="1">
                <a:latin typeface="Adobe Caslon Pro" charset="0"/>
              </a:rPr>
              <a:t>imfilter</a:t>
            </a:r>
            <a:r>
              <a:rPr lang="en-US" dirty="0">
                <a:latin typeface="Adobe Caslon Pro" charset="0"/>
              </a:rPr>
              <a:t>(f, g, </a:t>
            </a:r>
            <a:r>
              <a:rPr lang="ja-JP" altLang="en-US" dirty="0">
                <a:latin typeface="Adobe Caslon Pro" charset="0"/>
              </a:rPr>
              <a:t>‘</a:t>
            </a:r>
            <a:r>
              <a:rPr lang="en-US" dirty="0">
                <a:latin typeface="Adobe Caslon Pro" charset="0"/>
              </a:rPr>
              <a:t>replicate</a:t>
            </a:r>
            <a:r>
              <a:rPr lang="ja-JP" altLang="en-US" dirty="0">
                <a:latin typeface="Adobe Caslon Pro" charset="0"/>
              </a:rPr>
              <a:t>’</a:t>
            </a:r>
            <a:r>
              <a:rPr lang="en-US" dirty="0">
                <a:latin typeface="Adobe Caslon Pro" charset="0"/>
              </a:rPr>
              <a:t>)</a:t>
            </a:r>
          </a:p>
          <a:p>
            <a:pPr lvl="2"/>
            <a:r>
              <a:rPr lang="en-US" dirty="0">
                <a:latin typeface="Adobe Caslon Pro" charset="0"/>
              </a:rPr>
              <a:t>reflect across edge: 	</a:t>
            </a:r>
            <a:r>
              <a:rPr lang="en-US" dirty="0" err="1">
                <a:latin typeface="Adobe Caslon Pro" charset="0"/>
              </a:rPr>
              <a:t>imfilter</a:t>
            </a:r>
            <a:r>
              <a:rPr lang="en-US" dirty="0">
                <a:latin typeface="Adobe Caslon Pro" charset="0"/>
              </a:rPr>
              <a:t>(f, g, </a:t>
            </a:r>
            <a:r>
              <a:rPr lang="ja-JP" altLang="en-US" dirty="0">
                <a:latin typeface="Adobe Caslon Pro" charset="0"/>
              </a:rPr>
              <a:t>‘</a:t>
            </a:r>
            <a:r>
              <a:rPr lang="en-US" dirty="0">
                <a:latin typeface="Adobe Caslon Pro" charset="0"/>
              </a:rPr>
              <a:t>symmetric</a:t>
            </a:r>
            <a:r>
              <a:rPr lang="ja-JP" altLang="en-US" dirty="0">
                <a:latin typeface="Adobe Caslon Pro" charset="0"/>
              </a:rPr>
              <a:t>’</a:t>
            </a:r>
            <a:r>
              <a:rPr lang="en-US" dirty="0">
                <a:latin typeface="Adobe Caslon Pro" charset="0"/>
              </a:rPr>
              <a:t>)</a:t>
            </a:r>
          </a:p>
        </p:txBody>
      </p:sp>
      <p:sp>
        <p:nvSpPr>
          <p:cNvPr id="194564" name="Text Box 17"/>
          <p:cNvSpPr txBox="1">
            <a:spLocks noChangeArrowheads="1"/>
          </p:cNvSpPr>
          <p:nvPr/>
        </p:nvSpPr>
        <p:spPr bwMode="auto">
          <a:xfrm>
            <a:off x="8686801" y="6553201"/>
            <a:ext cx="172265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prstClr val="black"/>
                </a:solidFill>
                <a:cs typeface="Arial" charset="0"/>
              </a:rPr>
              <a:t>Source: S. Marschner</a:t>
            </a:r>
          </a:p>
        </p:txBody>
      </p:sp>
    </p:spTree>
    <p:extLst>
      <p:ext uri="{BB962C8B-B14F-4D97-AF65-F5344CB8AC3E}">
        <p14:creationId xmlns:p14="http://schemas.microsoft.com/office/powerpoint/2010/main" val="39535171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atin typeface="Albertus Extra Bold" charset="0"/>
              </a:rPr>
              <a:t>Practice with linear filters</a:t>
            </a:r>
          </a:p>
        </p:txBody>
      </p:sp>
      <p:grpSp>
        <p:nvGrpSpPr>
          <p:cNvPr id="195587" name="Group 3"/>
          <p:cNvGrpSpPr>
            <a:grpSpLocks/>
          </p:cNvGrpSpPr>
          <p:nvPr/>
        </p:nvGrpSpPr>
        <p:grpSpPr bwMode="auto">
          <a:xfrm>
            <a:off x="5410200" y="2971800"/>
            <a:ext cx="1225550" cy="1295400"/>
            <a:chOff x="144" y="144"/>
            <a:chExt cx="1152" cy="1136"/>
          </a:xfrm>
        </p:grpSpPr>
        <p:sp>
          <p:nvSpPr>
            <p:cNvPr id="195592"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5593"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5594"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5595"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5596"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5597"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5598"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5599"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5600"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5601"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5602"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5603"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5604"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5605"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5606"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5607"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5608"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grpSp>
      <p:sp>
        <p:nvSpPr>
          <p:cNvPr id="195588" name="Text Box 22"/>
          <p:cNvSpPr txBox="1">
            <a:spLocks noChangeArrowheads="1"/>
          </p:cNvSpPr>
          <p:nvPr/>
        </p:nvSpPr>
        <p:spPr bwMode="auto">
          <a:xfrm>
            <a:off x="2651126" y="4689475"/>
            <a:ext cx="11985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Original</a:t>
            </a:r>
          </a:p>
        </p:txBody>
      </p:sp>
      <p:sp>
        <p:nvSpPr>
          <p:cNvPr id="195589" name="Text Box 23"/>
          <p:cNvSpPr txBox="1">
            <a:spLocks noChangeArrowheads="1"/>
          </p:cNvSpPr>
          <p:nvPr/>
        </p:nvSpPr>
        <p:spPr bwMode="auto">
          <a:xfrm>
            <a:off x="8382000" y="2971801"/>
            <a:ext cx="56515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6000" b="1">
                <a:solidFill>
                  <a:prstClr val="black"/>
                </a:solidFill>
                <a:latin typeface="Times" charset="0"/>
                <a:cs typeface="Arial" charset="0"/>
              </a:rPr>
              <a:t>?</a:t>
            </a:r>
          </a:p>
        </p:txBody>
      </p:sp>
      <p:pic>
        <p:nvPicPr>
          <p:cNvPr id="19559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2667001"/>
            <a:ext cx="1876425" cy="18573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195591" name="Text Box 25"/>
          <p:cNvSpPr txBox="1">
            <a:spLocks noChangeArrowheads="1"/>
          </p:cNvSpPr>
          <p:nvPr/>
        </p:nvSpPr>
        <p:spPr bwMode="auto">
          <a:xfrm>
            <a:off x="8991601" y="6553201"/>
            <a:ext cx="134568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prstClr val="black"/>
                </a:solidFill>
                <a:cs typeface="Arial" charset="0"/>
              </a:rPr>
              <a:t>Source: D. Lowe</a:t>
            </a:r>
          </a:p>
        </p:txBody>
      </p:sp>
    </p:spTree>
    <p:extLst>
      <p:ext uri="{BB962C8B-B14F-4D97-AF65-F5344CB8AC3E}">
        <p14:creationId xmlns:p14="http://schemas.microsoft.com/office/powerpoint/2010/main" val="4113945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latin typeface="Albertus Extra Bold" charset="0"/>
              </a:rPr>
              <a:t>Practice with linear filters</a:t>
            </a:r>
          </a:p>
        </p:txBody>
      </p:sp>
      <p:grpSp>
        <p:nvGrpSpPr>
          <p:cNvPr id="196611" name="Group 3"/>
          <p:cNvGrpSpPr>
            <a:grpSpLocks/>
          </p:cNvGrpSpPr>
          <p:nvPr/>
        </p:nvGrpSpPr>
        <p:grpSpPr bwMode="auto">
          <a:xfrm>
            <a:off x="5410200" y="2971800"/>
            <a:ext cx="1225550" cy="1295400"/>
            <a:chOff x="144" y="144"/>
            <a:chExt cx="1152" cy="1136"/>
          </a:xfrm>
        </p:grpSpPr>
        <p:sp>
          <p:nvSpPr>
            <p:cNvPr id="196617"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6618"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6619"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6620"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6621"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6622"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6623"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6624"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6625"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6626"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6627"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6628"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6629"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6630"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6631"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6632"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6633"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grpSp>
      <p:pic>
        <p:nvPicPr>
          <p:cNvPr id="196612"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1" y="2667001"/>
            <a:ext cx="1876425" cy="18573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196613" name="Text Box 23"/>
          <p:cNvSpPr txBox="1">
            <a:spLocks noChangeArrowheads="1"/>
          </p:cNvSpPr>
          <p:nvPr/>
        </p:nvSpPr>
        <p:spPr bwMode="auto">
          <a:xfrm>
            <a:off x="2651126" y="4689475"/>
            <a:ext cx="11985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Original</a:t>
            </a:r>
          </a:p>
        </p:txBody>
      </p:sp>
      <p:sp>
        <p:nvSpPr>
          <p:cNvPr id="196614" name="Text Box 24"/>
          <p:cNvSpPr txBox="1">
            <a:spLocks noChangeArrowheads="1"/>
          </p:cNvSpPr>
          <p:nvPr/>
        </p:nvSpPr>
        <p:spPr bwMode="auto">
          <a:xfrm>
            <a:off x="7848600" y="4724401"/>
            <a:ext cx="21336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Filtered </a:t>
            </a:r>
          </a:p>
          <a:p>
            <a:r>
              <a:rPr lang="en-US">
                <a:solidFill>
                  <a:prstClr val="black"/>
                </a:solidFill>
                <a:latin typeface="Times" charset="0"/>
                <a:cs typeface="Arial" charset="0"/>
              </a:rPr>
              <a:t>(no change)</a:t>
            </a:r>
          </a:p>
        </p:txBody>
      </p:sp>
      <p:pic>
        <p:nvPicPr>
          <p:cNvPr id="196615"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2667001"/>
            <a:ext cx="1876425" cy="18573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196616" name="Text Box 26"/>
          <p:cNvSpPr txBox="1">
            <a:spLocks noChangeArrowheads="1"/>
          </p:cNvSpPr>
          <p:nvPr/>
        </p:nvSpPr>
        <p:spPr bwMode="auto">
          <a:xfrm>
            <a:off x="8991601" y="6553201"/>
            <a:ext cx="134568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prstClr val="black"/>
                </a:solidFill>
                <a:cs typeface="Arial" charset="0"/>
              </a:rPr>
              <a:t>Source: D. Lowe</a:t>
            </a:r>
          </a:p>
        </p:txBody>
      </p:sp>
    </p:spTree>
    <p:extLst>
      <p:ext uri="{BB962C8B-B14F-4D97-AF65-F5344CB8AC3E}">
        <p14:creationId xmlns:p14="http://schemas.microsoft.com/office/powerpoint/2010/main" val="2234862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a:latin typeface="Albertus Extra Bold" charset="0"/>
              </a:rPr>
              <a:t>Practice with linear filters</a:t>
            </a:r>
          </a:p>
        </p:txBody>
      </p:sp>
      <p:grpSp>
        <p:nvGrpSpPr>
          <p:cNvPr id="197635" name="Group 3"/>
          <p:cNvGrpSpPr>
            <a:grpSpLocks/>
          </p:cNvGrpSpPr>
          <p:nvPr/>
        </p:nvGrpSpPr>
        <p:grpSpPr bwMode="auto">
          <a:xfrm>
            <a:off x="5410200" y="2971800"/>
            <a:ext cx="1225550" cy="1295400"/>
            <a:chOff x="144" y="144"/>
            <a:chExt cx="1152" cy="1136"/>
          </a:xfrm>
        </p:grpSpPr>
        <p:sp>
          <p:nvSpPr>
            <p:cNvPr id="197640"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7641"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7642"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7643"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7644"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7645"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7646"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7647"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7648"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7649"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7650"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7651"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7652"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7653"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7654"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7655"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7656"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grpSp>
      <p:pic>
        <p:nvPicPr>
          <p:cNvPr id="197636"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2667001"/>
            <a:ext cx="1876425" cy="18573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197637" name="Text Box 22"/>
          <p:cNvSpPr txBox="1">
            <a:spLocks noChangeArrowheads="1"/>
          </p:cNvSpPr>
          <p:nvPr/>
        </p:nvSpPr>
        <p:spPr bwMode="auto">
          <a:xfrm>
            <a:off x="2651126" y="4689475"/>
            <a:ext cx="11985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Original</a:t>
            </a:r>
          </a:p>
        </p:txBody>
      </p:sp>
      <p:sp>
        <p:nvSpPr>
          <p:cNvPr id="197638" name="Text Box 23"/>
          <p:cNvSpPr txBox="1">
            <a:spLocks noChangeArrowheads="1"/>
          </p:cNvSpPr>
          <p:nvPr/>
        </p:nvSpPr>
        <p:spPr bwMode="auto">
          <a:xfrm>
            <a:off x="8382000" y="2971801"/>
            <a:ext cx="56515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6000" b="1">
                <a:solidFill>
                  <a:prstClr val="black"/>
                </a:solidFill>
                <a:latin typeface="Times" charset="0"/>
                <a:cs typeface="Arial" charset="0"/>
              </a:rPr>
              <a:t>?</a:t>
            </a:r>
          </a:p>
        </p:txBody>
      </p:sp>
      <p:sp>
        <p:nvSpPr>
          <p:cNvPr id="197639" name="Text Box 24"/>
          <p:cNvSpPr txBox="1">
            <a:spLocks noChangeArrowheads="1"/>
          </p:cNvSpPr>
          <p:nvPr/>
        </p:nvSpPr>
        <p:spPr bwMode="auto">
          <a:xfrm>
            <a:off x="8991601" y="6553201"/>
            <a:ext cx="134568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prstClr val="black"/>
                </a:solidFill>
                <a:cs typeface="Arial" charset="0"/>
              </a:rPr>
              <a:t>Source: D. Lowe</a:t>
            </a:r>
          </a:p>
        </p:txBody>
      </p:sp>
    </p:spTree>
    <p:extLst>
      <p:ext uri="{BB962C8B-B14F-4D97-AF65-F5344CB8AC3E}">
        <p14:creationId xmlns:p14="http://schemas.microsoft.com/office/powerpoint/2010/main" val="1080472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atin typeface="Albertus Extra Bold" charset="0"/>
              </a:rPr>
              <a:t>Practice with linear filters</a:t>
            </a:r>
          </a:p>
        </p:txBody>
      </p:sp>
      <p:grpSp>
        <p:nvGrpSpPr>
          <p:cNvPr id="198659" name="Group 3"/>
          <p:cNvGrpSpPr>
            <a:grpSpLocks/>
          </p:cNvGrpSpPr>
          <p:nvPr/>
        </p:nvGrpSpPr>
        <p:grpSpPr bwMode="auto">
          <a:xfrm>
            <a:off x="5410200" y="2971800"/>
            <a:ext cx="1225550" cy="1295400"/>
            <a:chOff x="144" y="144"/>
            <a:chExt cx="1152" cy="1136"/>
          </a:xfrm>
        </p:grpSpPr>
        <p:sp>
          <p:nvSpPr>
            <p:cNvPr id="198666"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8667"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8668"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8669"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8670"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8671"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8672"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8673"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8674"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198675"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8676"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8677"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8678"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8679"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8680"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8681"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8682"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grpSp>
      <p:pic>
        <p:nvPicPr>
          <p:cNvPr id="198660"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2667001"/>
            <a:ext cx="1876425" cy="18573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198661" name="Text Box 22"/>
          <p:cNvSpPr txBox="1">
            <a:spLocks noChangeArrowheads="1"/>
          </p:cNvSpPr>
          <p:nvPr/>
        </p:nvSpPr>
        <p:spPr bwMode="auto">
          <a:xfrm>
            <a:off x="2651126" y="4689475"/>
            <a:ext cx="11985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Original</a:t>
            </a:r>
          </a:p>
        </p:txBody>
      </p:sp>
      <p:pic>
        <p:nvPicPr>
          <p:cNvPr id="198662" name="Picture 23"/>
          <p:cNvPicPr>
            <a:picLocks noChangeAspect="1" noChangeArrowheads="1"/>
          </p:cNvPicPr>
          <p:nvPr/>
        </p:nvPicPr>
        <p:blipFill>
          <a:blip r:embed="rId3">
            <a:extLst>
              <a:ext uri="{28A0092B-C50C-407E-A947-70E740481C1C}">
                <a14:useLocalDpi xmlns:a14="http://schemas.microsoft.com/office/drawing/2010/main" val="0"/>
              </a:ext>
            </a:extLst>
          </a:blip>
          <a:srcRect l="8000"/>
          <a:stretch>
            <a:fillRect/>
          </a:stretch>
        </p:blipFill>
        <p:spPr bwMode="auto">
          <a:xfrm>
            <a:off x="8001000" y="2667001"/>
            <a:ext cx="1828800" cy="185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pic>
      <p:sp>
        <p:nvSpPr>
          <p:cNvPr id="198663" name="Rectangle 24"/>
          <p:cNvSpPr>
            <a:spLocks noChangeArrowheads="1"/>
          </p:cNvSpPr>
          <p:nvPr/>
        </p:nvSpPr>
        <p:spPr bwMode="auto">
          <a:xfrm>
            <a:off x="8001000" y="2667000"/>
            <a:ext cx="1905000" cy="18288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prstClr val="black"/>
              </a:solidFill>
              <a:latin typeface="Calibri" charset="0"/>
              <a:ea typeface="ＭＳ Ｐゴシック" charset="0"/>
              <a:cs typeface="Arial" charset="0"/>
            </a:endParaRPr>
          </a:p>
        </p:txBody>
      </p:sp>
      <p:sp>
        <p:nvSpPr>
          <p:cNvPr id="198664" name="Text Box 25"/>
          <p:cNvSpPr txBox="1">
            <a:spLocks noChangeArrowheads="1"/>
          </p:cNvSpPr>
          <p:nvPr/>
        </p:nvSpPr>
        <p:spPr bwMode="auto">
          <a:xfrm>
            <a:off x="8077200" y="4724401"/>
            <a:ext cx="155844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Shifted left</a:t>
            </a:r>
          </a:p>
          <a:p>
            <a:r>
              <a:rPr lang="en-US">
                <a:solidFill>
                  <a:prstClr val="black"/>
                </a:solidFill>
                <a:latin typeface="Times" charset="0"/>
                <a:cs typeface="Arial" charset="0"/>
              </a:rPr>
              <a:t>By 1 pixel</a:t>
            </a:r>
          </a:p>
        </p:txBody>
      </p:sp>
      <p:sp>
        <p:nvSpPr>
          <p:cNvPr id="198665" name="Text Box 26"/>
          <p:cNvSpPr txBox="1">
            <a:spLocks noChangeArrowheads="1"/>
          </p:cNvSpPr>
          <p:nvPr/>
        </p:nvSpPr>
        <p:spPr bwMode="auto">
          <a:xfrm>
            <a:off x="8991601" y="6553201"/>
            <a:ext cx="134568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prstClr val="black"/>
                </a:solidFill>
                <a:cs typeface="Arial" charset="0"/>
              </a:rPr>
              <a:t>Source: D. Lowe</a:t>
            </a:r>
          </a:p>
        </p:txBody>
      </p:sp>
    </p:spTree>
    <p:extLst>
      <p:ext uri="{BB962C8B-B14F-4D97-AF65-F5344CB8AC3E}">
        <p14:creationId xmlns:p14="http://schemas.microsoft.com/office/powerpoint/2010/main" val="42293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15B4-9C20-4513-9D35-DD9C4D2D55CA}"/>
              </a:ext>
            </a:extLst>
          </p:cNvPr>
          <p:cNvSpPr>
            <a:spLocks noGrp="1"/>
          </p:cNvSpPr>
          <p:nvPr>
            <p:ph type="title"/>
          </p:nvPr>
        </p:nvSpPr>
        <p:spPr/>
        <p:txBody>
          <a:bodyPr/>
          <a:lstStyle/>
          <a:p>
            <a:r>
              <a:rPr lang="en-US" dirty="0"/>
              <a:t>Electromagnetic Spectrum</a:t>
            </a:r>
          </a:p>
        </p:txBody>
      </p:sp>
      <p:grpSp>
        <p:nvGrpSpPr>
          <p:cNvPr id="4" name="Group 3">
            <a:extLst>
              <a:ext uri="{FF2B5EF4-FFF2-40B4-BE49-F238E27FC236}">
                <a16:creationId xmlns:a16="http://schemas.microsoft.com/office/drawing/2014/main" id="{E0CD5ED6-9493-448F-AC6F-3C8C66D384F7}"/>
              </a:ext>
            </a:extLst>
          </p:cNvPr>
          <p:cNvGrpSpPr/>
          <p:nvPr/>
        </p:nvGrpSpPr>
        <p:grpSpPr>
          <a:xfrm>
            <a:off x="717176" y="1447800"/>
            <a:ext cx="10757647" cy="4572000"/>
            <a:chOff x="0" y="990600"/>
            <a:chExt cx="9144000" cy="3886200"/>
          </a:xfrm>
        </p:grpSpPr>
        <p:pic>
          <p:nvPicPr>
            <p:cNvPr id="5" name="Picture 4" descr="spectrum">
              <a:extLst>
                <a:ext uri="{FF2B5EF4-FFF2-40B4-BE49-F238E27FC236}">
                  <a16:creationId xmlns:a16="http://schemas.microsoft.com/office/drawing/2014/main" id="{613E5054-DD02-4784-B22A-919431457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equiluminant">
              <a:extLst>
                <a:ext uri="{FF2B5EF4-FFF2-40B4-BE49-F238E27FC236}">
                  <a16:creationId xmlns:a16="http://schemas.microsoft.com/office/drawing/2014/main" id="{53996E22-C8CA-48B6-A2EF-17D86505D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58674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23621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a:latin typeface="Albertus Extra Bold" charset="0"/>
              </a:rPr>
              <a:t>Practice with linear filters</a:t>
            </a:r>
          </a:p>
        </p:txBody>
      </p:sp>
      <p:pic>
        <p:nvPicPr>
          <p:cNvPr id="1996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2667001"/>
            <a:ext cx="1876425" cy="18573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199684" name="Text Box 4"/>
          <p:cNvSpPr txBox="1">
            <a:spLocks noChangeArrowheads="1"/>
          </p:cNvSpPr>
          <p:nvPr/>
        </p:nvSpPr>
        <p:spPr bwMode="auto">
          <a:xfrm>
            <a:off x="2651126" y="4689475"/>
            <a:ext cx="11985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Original</a:t>
            </a:r>
          </a:p>
        </p:txBody>
      </p:sp>
      <p:sp>
        <p:nvSpPr>
          <p:cNvPr id="199685" name="Text Box 5"/>
          <p:cNvSpPr txBox="1">
            <a:spLocks noChangeArrowheads="1"/>
          </p:cNvSpPr>
          <p:nvPr/>
        </p:nvSpPr>
        <p:spPr bwMode="auto">
          <a:xfrm>
            <a:off x="8382000" y="2971801"/>
            <a:ext cx="56515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6000" b="1">
                <a:solidFill>
                  <a:prstClr val="black"/>
                </a:solidFill>
                <a:latin typeface="Times" charset="0"/>
                <a:cs typeface="Arial" charset="0"/>
              </a:rPr>
              <a:t>?</a:t>
            </a:r>
          </a:p>
        </p:txBody>
      </p:sp>
      <p:grpSp>
        <p:nvGrpSpPr>
          <p:cNvPr id="199686" name="Group 6"/>
          <p:cNvGrpSpPr>
            <a:grpSpLocks/>
          </p:cNvGrpSpPr>
          <p:nvPr/>
        </p:nvGrpSpPr>
        <p:grpSpPr bwMode="auto">
          <a:xfrm>
            <a:off x="5257800" y="3048000"/>
            <a:ext cx="1676400" cy="1295400"/>
            <a:chOff x="3799" y="2064"/>
            <a:chExt cx="1433" cy="1136"/>
          </a:xfrm>
        </p:grpSpPr>
        <p:grpSp>
          <p:nvGrpSpPr>
            <p:cNvPr id="199688" name="Group 7"/>
            <p:cNvGrpSpPr>
              <a:grpSpLocks/>
            </p:cNvGrpSpPr>
            <p:nvPr/>
          </p:nvGrpSpPr>
          <p:grpSpPr bwMode="auto">
            <a:xfrm>
              <a:off x="4080" y="2064"/>
              <a:ext cx="1152" cy="1136"/>
              <a:chOff x="144" y="144"/>
              <a:chExt cx="1152" cy="1136"/>
            </a:xfrm>
          </p:grpSpPr>
          <p:sp>
            <p:nvSpPr>
              <p:cNvPr id="199690" name="Rectangle 8"/>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9691" name="Rectangle 9"/>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9692" name="Rectangle 10"/>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9693" name="Rectangle 11"/>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9694" name="Rectangle 12"/>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9695" name="Rectangle 13"/>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9696" name="Rectangle 14"/>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9697" name="Rectangle 15"/>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9698" name="Rectangle 16"/>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199699" name="Line 17"/>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9700" name="Line 18"/>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9701" name="Line 19"/>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9702" name="Line 20"/>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9703" name="Line 21"/>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9704" name="Line 22"/>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9705" name="Line 23"/>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199706" name="Line 24"/>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grpSp>
        <p:pic>
          <p:nvPicPr>
            <p:cNvPr id="199689" name="Picture 25" descr="txp_fig"/>
            <p:cNvPicPr>
              <a:picLocks noChangeAspect="1" noChangeArrowheads="1"/>
            </p:cNvPicPr>
            <p:nvPr>
              <p:custDataLst>
                <p:tags r:id="rId1"/>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9687" name="Text Box 26"/>
          <p:cNvSpPr txBox="1">
            <a:spLocks noChangeArrowheads="1"/>
          </p:cNvSpPr>
          <p:nvPr/>
        </p:nvSpPr>
        <p:spPr bwMode="auto">
          <a:xfrm>
            <a:off x="8991601" y="6553201"/>
            <a:ext cx="134568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prstClr val="black"/>
                </a:solidFill>
                <a:cs typeface="Arial" charset="0"/>
              </a:rPr>
              <a:t>Source: D. Lowe</a:t>
            </a:r>
          </a:p>
        </p:txBody>
      </p:sp>
    </p:spTree>
    <p:extLst>
      <p:ext uri="{BB962C8B-B14F-4D97-AF65-F5344CB8AC3E}">
        <p14:creationId xmlns:p14="http://schemas.microsoft.com/office/powerpoint/2010/main" val="2412561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latin typeface="Albertus Extra Bold" charset="0"/>
              </a:rPr>
              <a:t>Practice with linear filters</a:t>
            </a:r>
          </a:p>
        </p:txBody>
      </p:sp>
      <p:pic>
        <p:nvPicPr>
          <p:cNvPr id="2007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2667001"/>
            <a:ext cx="1876425" cy="18573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200708" name="Text Box 4"/>
          <p:cNvSpPr txBox="1">
            <a:spLocks noChangeArrowheads="1"/>
          </p:cNvSpPr>
          <p:nvPr/>
        </p:nvSpPr>
        <p:spPr bwMode="auto">
          <a:xfrm>
            <a:off x="2651126" y="4689475"/>
            <a:ext cx="11985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Original</a:t>
            </a:r>
          </a:p>
        </p:txBody>
      </p:sp>
      <p:grpSp>
        <p:nvGrpSpPr>
          <p:cNvPr id="200709" name="Group 5"/>
          <p:cNvGrpSpPr>
            <a:grpSpLocks/>
          </p:cNvGrpSpPr>
          <p:nvPr/>
        </p:nvGrpSpPr>
        <p:grpSpPr bwMode="auto">
          <a:xfrm>
            <a:off x="5257800" y="3048000"/>
            <a:ext cx="1676400" cy="1295400"/>
            <a:chOff x="3799" y="2064"/>
            <a:chExt cx="1433" cy="1136"/>
          </a:xfrm>
        </p:grpSpPr>
        <p:grpSp>
          <p:nvGrpSpPr>
            <p:cNvPr id="200713" name="Group 6"/>
            <p:cNvGrpSpPr>
              <a:grpSpLocks/>
            </p:cNvGrpSpPr>
            <p:nvPr/>
          </p:nvGrpSpPr>
          <p:grpSpPr bwMode="auto">
            <a:xfrm>
              <a:off x="4080" y="2064"/>
              <a:ext cx="1152" cy="1136"/>
              <a:chOff x="144" y="144"/>
              <a:chExt cx="1152" cy="1136"/>
            </a:xfrm>
          </p:grpSpPr>
          <p:sp>
            <p:nvSpPr>
              <p:cNvPr id="200715" name="Rectangle 7"/>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0716" name="Rectangle 8"/>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0717" name="Rectangle 9"/>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0718" name="Rectangle 10"/>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0719" name="Rectangle 11"/>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0720" name="Rectangle 12"/>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0721" name="Rectangle 13"/>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0722" name="Rectangle 14"/>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0723" name="Rectangle 15"/>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0724" name="Line 16"/>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0725" name="Line 17"/>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0726" name="Line 18"/>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0727" name="Line 19"/>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0728" name="Line 20"/>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0729" name="Line 21"/>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0730" name="Line 22"/>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0731" name="Line 23"/>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grpSp>
        <p:pic>
          <p:nvPicPr>
            <p:cNvPr id="200714" name="Picture 24" descr="txp_fig"/>
            <p:cNvPicPr>
              <a:picLocks noChangeAspect="1" noChangeArrowheads="1"/>
            </p:cNvPicPr>
            <p:nvPr>
              <p:custDataLst>
                <p:tags r:id="rId1"/>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0071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1" y="2667000"/>
            <a:ext cx="1857375" cy="18669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200711" name="Text Box 26"/>
          <p:cNvSpPr txBox="1">
            <a:spLocks noChangeArrowheads="1"/>
          </p:cNvSpPr>
          <p:nvPr/>
        </p:nvSpPr>
        <p:spPr bwMode="auto">
          <a:xfrm>
            <a:off x="8001000" y="4800601"/>
            <a:ext cx="167065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Blur (with a</a:t>
            </a:r>
          </a:p>
          <a:p>
            <a:r>
              <a:rPr lang="en-US">
                <a:solidFill>
                  <a:prstClr val="black"/>
                </a:solidFill>
                <a:latin typeface="Times" charset="0"/>
                <a:cs typeface="Arial" charset="0"/>
              </a:rPr>
              <a:t>box filter)</a:t>
            </a:r>
          </a:p>
        </p:txBody>
      </p:sp>
      <p:sp>
        <p:nvSpPr>
          <p:cNvPr id="200712" name="Text Box 27"/>
          <p:cNvSpPr txBox="1">
            <a:spLocks noChangeArrowheads="1"/>
          </p:cNvSpPr>
          <p:nvPr/>
        </p:nvSpPr>
        <p:spPr bwMode="auto">
          <a:xfrm>
            <a:off x="8991601" y="6553201"/>
            <a:ext cx="134568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prstClr val="black"/>
                </a:solidFill>
                <a:cs typeface="Arial" charset="0"/>
              </a:rPr>
              <a:t>Source: D. Lowe</a:t>
            </a:r>
          </a:p>
        </p:txBody>
      </p:sp>
    </p:spTree>
    <p:extLst>
      <p:ext uri="{BB962C8B-B14F-4D97-AF65-F5344CB8AC3E}">
        <p14:creationId xmlns:p14="http://schemas.microsoft.com/office/powerpoint/2010/main" val="1245927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a:latin typeface="Albertus Extra Bold" charset="0"/>
              </a:rPr>
              <a:t>Practice with linear filters</a:t>
            </a:r>
          </a:p>
        </p:txBody>
      </p:sp>
      <p:pic>
        <p:nvPicPr>
          <p:cNvPr id="2017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2590801"/>
            <a:ext cx="1876425" cy="18573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201732" name="Text Box 4"/>
          <p:cNvSpPr txBox="1">
            <a:spLocks noChangeArrowheads="1"/>
          </p:cNvSpPr>
          <p:nvPr/>
        </p:nvSpPr>
        <p:spPr bwMode="auto">
          <a:xfrm>
            <a:off x="2193926" y="4613275"/>
            <a:ext cx="11985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Original</a:t>
            </a:r>
          </a:p>
        </p:txBody>
      </p:sp>
      <p:grpSp>
        <p:nvGrpSpPr>
          <p:cNvPr id="201733" name="Group 5"/>
          <p:cNvGrpSpPr>
            <a:grpSpLocks/>
          </p:cNvGrpSpPr>
          <p:nvPr/>
        </p:nvGrpSpPr>
        <p:grpSpPr bwMode="auto">
          <a:xfrm>
            <a:off x="6477000" y="2895600"/>
            <a:ext cx="1371600" cy="1066800"/>
            <a:chOff x="3799" y="2064"/>
            <a:chExt cx="1433" cy="1136"/>
          </a:xfrm>
        </p:grpSpPr>
        <p:grpSp>
          <p:nvGrpSpPr>
            <p:cNvPr id="201756" name="Group 6"/>
            <p:cNvGrpSpPr>
              <a:grpSpLocks/>
            </p:cNvGrpSpPr>
            <p:nvPr/>
          </p:nvGrpSpPr>
          <p:grpSpPr bwMode="auto">
            <a:xfrm>
              <a:off x="4080" y="2064"/>
              <a:ext cx="1152" cy="1136"/>
              <a:chOff x="144" y="144"/>
              <a:chExt cx="1152" cy="1136"/>
            </a:xfrm>
          </p:grpSpPr>
          <p:sp>
            <p:nvSpPr>
              <p:cNvPr id="201758" name="Rectangle 7"/>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1759" name="Rectangle 8"/>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1760" name="Rectangle 9"/>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1761" name="Rectangle 10"/>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1762" name="Rectangle 11"/>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1763" name="Rectangle 12"/>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1764" name="Rectangle 13"/>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1765" name="Rectangle 14"/>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1766" name="Rectangle 15"/>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1767" name="Line 16"/>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68" name="Line 17"/>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69" name="Line 18"/>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70" name="Line 19"/>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71" name="Line 20"/>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72" name="Line 21"/>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73" name="Line 22"/>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74" name="Line 23"/>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grpSp>
        <p:pic>
          <p:nvPicPr>
            <p:cNvPr id="201757" name="Picture 24" descr="txp_fig"/>
            <p:cNvPicPr>
              <a:picLocks noChangeAspect="1" noChangeArrowheads="1"/>
            </p:cNvPicPr>
            <p:nvPr>
              <p:custDataLst>
                <p:tags r:id="rId1"/>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1734" name="Group 25"/>
          <p:cNvGrpSpPr>
            <a:grpSpLocks/>
          </p:cNvGrpSpPr>
          <p:nvPr/>
        </p:nvGrpSpPr>
        <p:grpSpPr bwMode="auto">
          <a:xfrm>
            <a:off x="4495800" y="2895600"/>
            <a:ext cx="1149350" cy="1066800"/>
            <a:chOff x="144" y="144"/>
            <a:chExt cx="1152" cy="1136"/>
          </a:xfrm>
        </p:grpSpPr>
        <p:sp>
          <p:nvSpPr>
            <p:cNvPr id="201739" name="Rectangle 2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1740" name="Rectangle 2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1741" name="Rectangle 2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1742" name="Rectangle 2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1743" name="Rectangle 3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2</a:t>
              </a:r>
            </a:p>
          </p:txBody>
        </p:sp>
        <p:sp>
          <p:nvSpPr>
            <p:cNvPr id="201744" name="Rectangle 3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1745" name="Rectangle 3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1746" name="Rectangle 3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1747" name="Rectangle 3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1748" name="Line 3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49" name="Line 3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50" name="Line 3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51" name="Line 3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52" name="Line 3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53" name="Line 4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54" name="Line 4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1755" name="Line 4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grpSp>
      <p:sp>
        <p:nvSpPr>
          <p:cNvPr id="201735" name="Text Box 43"/>
          <p:cNvSpPr txBox="1">
            <a:spLocks noChangeArrowheads="1"/>
          </p:cNvSpPr>
          <p:nvPr/>
        </p:nvSpPr>
        <p:spPr bwMode="auto">
          <a:xfrm>
            <a:off x="5867400" y="2819401"/>
            <a:ext cx="43815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6000" b="1">
                <a:solidFill>
                  <a:prstClr val="black"/>
                </a:solidFill>
                <a:latin typeface="Times" charset="0"/>
                <a:cs typeface="Arial" charset="0"/>
              </a:rPr>
              <a:t>-</a:t>
            </a:r>
          </a:p>
        </p:txBody>
      </p:sp>
      <p:sp>
        <p:nvSpPr>
          <p:cNvPr id="201736" name="Text Box 44"/>
          <p:cNvSpPr txBox="1">
            <a:spLocks noChangeArrowheads="1"/>
          </p:cNvSpPr>
          <p:nvPr/>
        </p:nvSpPr>
        <p:spPr bwMode="auto">
          <a:xfrm>
            <a:off x="8991600" y="2895601"/>
            <a:ext cx="56515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6000" b="1">
                <a:solidFill>
                  <a:prstClr val="black"/>
                </a:solidFill>
                <a:latin typeface="Times" charset="0"/>
                <a:cs typeface="Arial" charset="0"/>
              </a:rPr>
              <a:t>?</a:t>
            </a:r>
          </a:p>
        </p:txBody>
      </p:sp>
      <p:sp>
        <p:nvSpPr>
          <p:cNvPr id="201737" name="Text Box 45"/>
          <p:cNvSpPr txBox="1">
            <a:spLocks noChangeArrowheads="1"/>
          </p:cNvSpPr>
          <p:nvPr/>
        </p:nvSpPr>
        <p:spPr bwMode="auto">
          <a:xfrm>
            <a:off x="4419600" y="4343400"/>
            <a:ext cx="3657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(Note that filter sums to 1)</a:t>
            </a:r>
          </a:p>
        </p:txBody>
      </p:sp>
      <p:sp>
        <p:nvSpPr>
          <p:cNvPr id="201738" name="Text Box 46"/>
          <p:cNvSpPr txBox="1">
            <a:spLocks noChangeArrowheads="1"/>
          </p:cNvSpPr>
          <p:nvPr/>
        </p:nvSpPr>
        <p:spPr bwMode="auto">
          <a:xfrm>
            <a:off x="8991601" y="6553201"/>
            <a:ext cx="134568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prstClr val="black"/>
                </a:solidFill>
                <a:cs typeface="Arial" charset="0"/>
              </a:rPr>
              <a:t>Source: D. Lowe</a:t>
            </a:r>
          </a:p>
        </p:txBody>
      </p:sp>
    </p:spTree>
    <p:extLst>
      <p:ext uri="{BB962C8B-B14F-4D97-AF65-F5344CB8AC3E}">
        <p14:creationId xmlns:p14="http://schemas.microsoft.com/office/powerpoint/2010/main" val="10457553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en-US">
                <a:latin typeface="Albertus Extra Bold" charset="0"/>
              </a:rPr>
              <a:t>Practice with linear filters</a:t>
            </a:r>
          </a:p>
        </p:txBody>
      </p:sp>
      <p:pic>
        <p:nvPicPr>
          <p:cNvPr id="2027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2590801"/>
            <a:ext cx="1876425" cy="18573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202756" name="Text Box 4"/>
          <p:cNvSpPr txBox="1">
            <a:spLocks noChangeArrowheads="1"/>
          </p:cNvSpPr>
          <p:nvPr/>
        </p:nvSpPr>
        <p:spPr bwMode="auto">
          <a:xfrm>
            <a:off x="2193926" y="4613275"/>
            <a:ext cx="11985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prstClr val="black"/>
                </a:solidFill>
                <a:latin typeface="Times" charset="0"/>
                <a:cs typeface="Arial" charset="0"/>
              </a:rPr>
              <a:t>Original</a:t>
            </a:r>
          </a:p>
        </p:txBody>
      </p:sp>
      <p:grpSp>
        <p:nvGrpSpPr>
          <p:cNvPr id="202757" name="Group 5"/>
          <p:cNvGrpSpPr>
            <a:grpSpLocks/>
          </p:cNvGrpSpPr>
          <p:nvPr/>
        </p:nvGrpSpPr>
        <p:grpSpPr bwMode="auto">
          <a:xfrm>
            <a:off x="6477000" y="2895600"/>
            <a:ext cx="1371600" cy="1066800"/>
            <a:chOff x="3799" y="2064"/>
            <a:chExt cx="1433" cy="1136"/>
          </a:xfrm>
        </p:grpSpPr>
        <p:grpSp>
          <p:nvGrpSpPr>
            <p:cNvPr id="202780" name="Group 6"/>
            <p:cNvGrpSpPr>
              <a:grpSpLocks/>
            </p:cNvGrpSpPr>
            <p:nvPr/>
          </p:nvGrpSpPr>
          <p:grpSpPr bwMode="auto">
            <a:xfrm>
              <a:off x="4080" y="2064"/>
              <a:ext cx="1152" cy="1136"/>
              <a:chOff x="144" y="144"/>
              <a:chExt cx="1152" cy="1136"/>
            </a:xfrm>
          </p:grpSpPr>
          <p:sp>
            <p:nvSpPr>
              <p:cNvPr id="202782" name="Rectangle 7"/>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2783" name="Rectangle 8"/>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2784" name="Rectangle 9"/>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2785" name="Rectangle 10"/>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2786" name="Rectangle 11"/>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2787" name="Rectangle 12"/>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2788" name="Rectangle 13"/>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2789" name="Rectangle 14"/>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2790" name="Rectangle 15"/>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1</a:t>
                </a:r>
              </a:p>
            </p:txBody>
          </p:sp>
          <p:sp>
            <p:nvSpPr>
              <p:cNvPr id="202791" name="Line 16"/>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92" name="Line 17"/>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93" name="Line 18"/>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94" name="Line 19"/>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95" name="Line 20"/>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96" name="Line 21"/>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97" name="Line 22"/>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98" name="Line 23"/>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grpSp>
        <p:pic>
          <p:nvPicPr>
            <p:cNvPr id="202781" name="Picture 24" descr="txp_fig"/>
            <p:cNvPicPr>
              <a:picLocks noChangeAspect="1" noChangeArrowheads="1"/>
            </p:cNvPicPr>
            <p:nvPr>
              <p:custDataLst>
                <p:tags r:id="rId1"/>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2758" name="Group 25"/>
          <p:cNvGrpSpPr>
            <a:grpSpLocks/>
          </p:cNvGrpSpPr>
          <p:nvPr/>
        </p:nvGrpSpPr>
        <p:grpSpPr bwMode="auto">
          <a:xfrm>
            <a:off x="4495800" y="2895600"/>
            <a:ext cx="1149350" cy="1066800"/>
            <a:chOff x="144" y="144"/>
            <a:chExt cx="1152" cy="1136"/>
          </a:xfrm>
        </p:grpSpPr>
        <p:sp>
          <p:nvSpPr>
            <p:cNvPr id="202763" name="Rectangle 2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2764" name="Rectangle 2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2765" name="Rectangle 2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2766" name="Rectangle 2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2767" name="Rectangle 3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2</a:t>
              </a:r>
            </a:p>
          </p:txBody>
        </p:sp>
        <p:sp>
          <p:nvSpPr>
            <p:cNvPr id="202768" name="Rectangle 3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2769" name="Rectangle 3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2770" name="Rectangle 3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2771" name="Rectangle 3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a:solidFill>
                    <a:prstClr val="black"/>
                  </a:solidFill>
                  <a:latin typeface="Calibri" charset="0"/>
                  <a:ea typeface="ＭＳ Ｐゴシック" charset="0"/>
                  <a:cs typeface="Arial" charset="0"/>
                </a:rPr>
                <a:t>0</a:t>
              </a:r>
            </a:p>
          </p:txBody>
        </p:sp>
        <p:sp>
          <p:nvSpPr>
            <p:cNvPr id="202772" name="Line 3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73" name="Line 3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74" name="Line 3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75" name="Line 3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76" name="Line 3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77" name="Line 4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78" name="Line 4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sp>
          <p:nvSpPr>
            <p:cNvPr id="202779" name="Line 4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 xmlns:a14="http://schemas.microsoft.com/office/drawing/2010/main">
                  <a:noFill/>
                </a14:hiddenFill>
              </a:ext>
            </a:extLst>
          </p:spPr>
          <p:txBody>
            <a:bodyPr lIns="0" tIns="0" rIns="0" bIns="0" anchor="ctr" anchorCtr="1"/>
            <a:lstStyle/>
            <a:p>
              <a:endParaRPr lang="en-US">
                <a:solidFill>
                  <a:prstClr val="black"/>
                </a:solidFill>
                <a:latin typeface="Arial" charset="0"/>
                <a:ea typeface="ＭＳ Ｐゴシック" charset="0"/>
                <a:cs typeface="Arial" charset="0"/>
              </a:endParaRPr>
            </a:p>
          </p:txBody>
        </p:sp>
      </p:grpSp>
      <p:sp>
        <p:nvSpPr>
          <p:cNvPr id="202759" name="Text Box 43"/>
          <p:cNvSpPr txBox="1">
            <a:spLocks noChangeArrowheads="1"/>
          </p:cNvSpPr>
          <p:nvPr/>
        </p:nvSpPr>
        <p:spPr bwMode="auto">
          <a:xfrm>
            <a:off x="5867400" y="2819401"/>
            <a:ext cx="43815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6000" b="1">
                <a:solidFill>
                  <a:prstClr val="black"/>
                </a:solidFill>
                <a:latin typeface="Times" charset="0"/>
                <a:cs typeface="Arial" charset="0"/>
              </a:rPr>
              <a:t>-</a:t>
            </a:r>
          </a:p>
        </p:txBody>
      </p:sp>
      <p:sp>
        <p:nvSpPr>
          <p:cNvPr id="202760" name="Text Box 44"/>
          <p:cNvSpPr txBox="1">
            <a:spLocks noChangeArrowheads="1"/>
          </p:cNvSpPr>
          <p:nvPr/>
        </p:nvSpPr>
        <p:spPr bwMode="auto">
          <a:xfrm>
            <a:off x="5943600" y="4724401"/>
            <a:ext cx="4419600"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b="1">
                <a:solidFill>
                  <a:prstClr val="black"/>
                </a:solidFill>
                <a:cs typeface="Arial" charset="0"/>
              </a:rPr>
              <a:t>Sharpening filter</a:t>
            </a:r>
          </a:p>
          <a:p>
            <a:pPr lvl="1">
              <a:buFontTx/>
              <a:buChar char="-"/>
            </a:pPr>
            <a:r>
              <a:rPr lang="en-US">
                <a:solidFill>
                  <a:prstClr val="black"/>
                </a:solidFill>
                <a:cs typeface="Arial" charset="0"/>
              </a:rPr>
              <a:t> Accentuates differences with local average</a:t>
            </a:r>
          </a:p>
        </p:txBody>
      </p:sp>
      <p:pic>
        <p:nvPicPr>
          <p:cNvPr id="202761"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1" y="2514601"/>
            <a:ext cx="1876425" cy="187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502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en-US">
                <a:latin typeface="Arial" charset="0"/>
                <a:cs typeface="Arial" charset="0"/>
              </a:rPr>
              <a:t>Sharpening</a:t>
            </a:r>
          </a:p>
        </p:txBody>
      </p:sp>
      <p:graphicFrame>
        <p:nvGraphicFramePr>
          <p:cNvPr id="9218" name="Object 2"/>
          <p:cNvGraphicFramePr>
            <a:graphicFrameLocks noChangeAspect="1"/>
          </p:cNvGraphicFramePr>
          <p:nvPr/>
        </p:nvGraphicFramePr>
        <p:xfrm>
          <a:off x="2362200" y="2057400"/>
          <a:ext cx="3252788" cy="3252788"/>
        </p:xfrm>
        <a:graphic>
          <a:graphicData uri="http://schemas.openxmlformats.org/presentationml/2006/ole">
            <mc:AlternateContent xmlns:mc="http://schemas.openxmlformats.org/markup-compatibility/2006">
              <mc:Choice xmlns:v="urn:schemas-microsoft-com:vml" Requires="v">
                <p:oleObj spid="_x0000_s7214" name="Image" r:id="rId3" imgW="3253089" imgH="3253089" progId="Photoshop.Image.4">
                  <p:embed/>
                </p:oleObj>
              </mc:Choice>
              <mc:Fallback>
                <p:oleObj name="Image" r:id="rId3" imgW="3253089" imgH="3253089" progId="Photoshop.Image.4">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057400"/>
                        <a:ext cx="3252788" cy="32527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219" name="Object 3"/>
          <p:cNvGraphicFramePr>
            <a:graphicFrameLocks noChangeAspect="1"/>
          </p:cNvGraphicFramePr>
          <p:nvPr/>
        </p:nvGraphicFramePr>
        <p:xfrm>
          <a:off x="6019800" y="2057400"/>
          <a:ext cx="3252788" cy="3252788"/>
        </p:xfrm>
        <a:graphic>
          <a:graphicData uri="http://schemas.openxmlformats.org/presentationml/2006/ole">
            <mc:AlternateContent xmlns:mc="http://schemas.openxmlformats.org/markup-compatibility/2006">
              <mc:Choice xmlns:v="urn:schemas-microsoft-com:vml" Requires="v">
                <p:oleObj spid="_x0000_s7215" name="Image" r:id="rId5" imgW="3253089" imgH="3253089" progId="Photoshop.Image.4">
                  <p:embed/>
                </p:oleObj>
              </mc:Choice>
              <mc:Fallback>
                <p:oleObj name="Image" r:id="rId5" imgW="3253089" imgH="3253089" progId="Photoshop.Image.4">
                  <p:embed/>
                  <p:pic>
                    <p:nvPicPr>
                      <p:cNvPr id="92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057400"/>
                        <a:ext cx="3252788" cy="32527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221" name="Rectangle 5"/>
          <p:cNvSpPr>
            <a:spLocks noChangeArrowheads="1"/>
          </p:cNvSpPr>
          <p:nvPr/>
        </p:nvSpPr>
        <p:spPr bwMode="auto">
          <a:xfrm>
            <a:off x="3886201" y="5462589"/>
            <a:ext cx="8747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b="1">
                <a:solidFill>
                  <a:srgbClr val="000000"/>
                </a:solidFill>
                <a:latin typeface="Times New Roman" charset="0"/>
                <a:ea typeface="ＭＳ Ｐゴシック" charset="0"/>
                <a:cs typeface="Arial" charset="0"/>
              </a:rPr>
              <a:t>before</a:t>
            </a:r>
          </a:p>
        </p:txBody>
      </p:sp>
      <p:sp>
        <p:nvSpPr>
          <p:cNvPr id="9222" name="Rectangle 6"/>
          <p:cNvSpPr>
            <a:spLocks noChangeArrowheads="1"/>
          </p:cNvSpPr>
          <p:nvPr/>
        </p:nvSpPr>
        <p:spPr bwMode="auto">
          <a:xfrm>
            <a:off x="7010400" y="5462589"/>
            <a:ext cx="7048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b="1">
                <a:solidFill>
                  <a:srgbClr val="000000"/>
                </a:solidFill>
                <a:latin typeface="Times New Roman" charset="0"/>
                <a:ea typeface="ＭＳ Ｐゴシック" charset="0"/>
                <a:cs typeface="Arial" charset="0"/>
              </a:rPr>
              <a:t>after</a:t>
            </a:r>
          </a:p>
        </p:txBody>
      </p:sp>
    </p:spTree>
    <p:extLst>
      <p:ext uri="{BB962C8B-B14F-4D97-AF65-F5344CB8AC3E}">
        <p14:creationId xmlns:p14="http://schemas.microsoft.com/office/powerpoint/2010/main" val="17237156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p:cNvSpPr>
          <p:nvPr>
            <p:ph type="title"/>
          </p:nvPr>
        </p:nvSpPr>
        <p:spPr/>
        <p:txBody>
          <a:bodyPr/>
          <a:lstStyle/>
          <a:p>
            <a:r>
              <a:rPr lang="en-US">
                <a:latin typeface="Albertus Extra Bold" charset="0"/>
              </a:rPr>
              <a:t>Overview of Filtering</a:t>
            </a:r>
          </a:p>
        </p:txBody>
      </p:sp>
      <p:sp>
        <p:nvSpPr>
          <p:cNvPr id="203779" name="Rectangle 3"/>
          <p:cNvSpPr>
            <a:spLocks noGrp="1"/>
          </p:cNvSpPr>
          <p:nvPr>
            <p:ph type="body" idx="1"/>
          </p:nvPr>
        </p:nvSpPr>
        <p:spPr/>
        <p:txBody>
          <a:bodyPr/>
          <a:lstStyle/>
          <a:p>
            <a:r>
              <a:rPr lang="en-US">
                <a:latin typeface="Adobe Caslon Pro" charset="0"/>
              </a:rPr>
              <a:t>Convolution</a:t>
            </a:r>
          </a:p>
          <a:p>
            <a:r>
              <a:rPr lang="en-US">
                <a:solidFill>
                  <a:srgbClr val="FF0000"/>
                </a:solidFill>
                <a:latin typeface="Adobe Caslon Pro" charset="0"/>
              </a:rPr>
              <a:t>Gaussian filtering</a:t>
            </a:r>
          </a:p>
          <a:p>
            <a:r>
              <a:rPr lang="en-US">
                <a:latin typeface="Adobe Caslon Pro" charset="0"/>
              </a:rPr>
              <a:t>Median filtering</a:t>
            </a:r>
          </a:p>
        </p:txBody>
      </p:sp>
    </p:spTree>
    <p:extLst>
      <p:ext uri="{BB962C8B-B14F-4D97-AF65-F5344CB8AC3E}">
        <p14:creationId xmlns:p14="http://schemas.microsoft.com/office/powerpoint/2010/main" val="1955898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en-US">
                <a:latin typeface="Arial" charset="0"/>
              </a:rPr>
              <a:t>Smoothing with box filter revisited</a:t>
            </a:r>
          </a:p>
        </p:txBody>
      </p:sp>
      <p:sp>
        <p:nvSpPr>
          <p:cNvPr id="204803" name="Rectangle 6"/>
          <p:cNvSpPr>
            <a:spLocks noGrp="1" noChangeArrowheads="1"/>
          </p:cNvSpPr>
          <p:nvPr>
            <p:ph type="body" idx="1"/>
          </p:nvPr>
        </p:nvSpPr>
        <p:spPr>
          <a:xfrm>
            <a:off x="2133600" y="914400"/>
            <a:ext cx="7848600" cy="2362200"/>
          </a:xfrm>
        </p:spPr>
        <p:txBody>
          <a:bodyPr/>
          <a:lstStyle/>
          <a:p>
            <a:pPr>
              <a:buFontTx/>
              <a:buChar char="•"/>
            </a:pPr>
            <a:r>
              <a:rPr lang="en-US" sz="2400">
                <a:latin typeface="Arial" charset="0"/>
              </a:rPr>
              <a:t>Smoothing with an average actually doesn</a:t>
            </a:r>
            <a:r>
              <a:rPr lang="ja-JP" altLang="en-US" sz="2400">
                <a:latin typeface="Arial" charset="0"/>
              </a:rPr>
              <a:t>’</a:t>
            </a:r>
            <a:r>
              <a:rPr lang="en-US" sz="2400">
                <a:latin typeface="Arial" charset="0"/>
              </a:rPr>
              <a:t>t compare at all well with a defocused lens</a:t>
            </a:r>
          </a:p>
          <a:p>
            <a:pPr>
              <a:buFontTx/>
              <a:buChar char="•"/>
            </a:pPr>
            <a:r>
              <a:rPr lang="en-US" sz="2400">
                <a:latin typeface="Arial" charset="0"/>
              </a:rPr>
              <a:t>Most obvious difference is that a single point of light viewed in a defocused lens looks like a fuzzy blob; but the averaging process would give a little square</a:t>
            </a:r>
          </a:p>
        </p:txBody>
      </p:sp>
      <p:pic>
        <p:nvPicPr>
          <p:cNvPr id="20480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971800"/>
            <a:ext cx="33528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0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2971800"/>
            <a:ext cx="33528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0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267200"/>
            <a:ext cx="628650" cy="62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07" name="Text Box 10"/>
          <p:cNvSpPr txBox="1">
            <a:spLocks noChangeArrowheads="1"/>
          </p:cNvSpPr>
          <p:nvPr/>
        </p:nvSpPr>
        <p:spPr bwMode="auto">
          <a:xfrm>
            <a:off x="8991601" y="6553200"/>
            <a:ext cx="16621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srgbClr val="000000"/>
                </a:solidFill>
                <a:latin typeface="Arial" charset="0"/>
                <a:cs typeface="Arial" charset="0"/>
              </a:rPr>
              <a:t>Source: D. Forsyth</a:t>
            </a:r>
          </a:p>
        </p:txBody>
      </p:sp>
    </p:spTree>
    <p:extLst>
      <p:ext uri="{BB962C8B-B14F-4D97-AF65-F5344CB8AC3E}">
        <p14:creationId xmlns:p14="http://schemas.microsoft.com/office/powerpoint/2010/main" val="1248713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latin typeface="Arial" charset="0"/>
              </a:rPr>
              <a:t>Smoothing with box filter revisited</a:t>
            </a:r>
          </a:p>
        </p:txBody>
      </p:sp>
      <p:sp>
        <p:nvSpPr>
          <p:cNvPr id="205827" name="Rectangle 3"/>
          <p:cNvSpPr>
            <a:spLocks noGrp="1" noChangeArrowheads="1"/>
          </p:cNvSpPr>
          <p:nvPr>
            <p:ph type="body" idx="1"/>
          </p:nvPr>
        </p:nvSpPr>
        <p:spPr>
          <a:xfrm>
            <a:off x="2133600" y="914400"/>
            <a:ext cx="7848600" cy="3505200"/>
          </a:xfrm>
        </p:spPr>
        <p:txBody>
          <a:bodyPr/>
          <a:lstStyle/>
          <a:p>
            <a:pPr>
              <a:buFontTx/>
              <a:buChar char="•"/>
            </a:pPr>
            <a:r>
              <a:rPr lang="en-US" sz="2400">
                <a:latin typeface="Arial" charset="0"/>
              </a:rPr>
              <a:t>Smoothing with an average actually doesn</a:t>
            </a:r>
            <a:r>
              <a:rPr lang="ja-JP" altLang="en-US" sz="2400">
                <a:latin typeface="Arial" charset="0"/>
              </a:rPr>
              <a:t>’</a:t>
            </a:r>
            <a:r>
              <a:rPr lang="en-US" sz="2400">
                <a:latin typeface="Arial" charset="0"/>
              </a:rPr>
              <a:t>t compare at all well with a defocused lens</a:t>
            </a:r>
          </a:p>
          <a:p>
            <a:pPr>
              <a:buFontTx/>
              <a:buChar char="•"/>
            </a:pPr>
            <a:r>
              <a:rPr lang="en-US" sz="2400">
                <a:latin typeface="Arial" charset="0"/>
              </a:rPr>
              <a:t>Most obvious difference is that a single point of light viewed in a defocused lens looks like a fuzzy blob; but the averaging process would give a little square</a:t>
            </a:r>
          </a:p>
          <a:p>
            <a:pPr>
              <a:buFontTx/>
              <a:buChar char="•"/>
            </a:pPr>
            <a:r>
              <a:rPr lang="en-US" sz="2400">
                <a:latin typeface="Arial" charset="0"/>
              </a:rPr>
              <a:t>Better idea: to eliminate edge effects, weight contribution of neighborhood pixels according to their closeness to the center, like so:</a:t>
            </a:r>
          </a:p>
        </p:txBody>
      </p:sp>
      <p:pic>
        <p:nvPicPr>
          <p:cNvPr id="20582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191000"/>
            <a:ext cx="18288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829" name="Text Box 8"/>
          <p:cNvSpPr txBox="1">
            <a:spLocks noChangeArrowheads="1"/>
          </p:cNvSpPr>
          <p:nvPr/>
        </p:nvSpPr>
        <p:spPr bwMode="auto">
          <a:xfrm>
            <a:off x="4860926" y="6211889"/>
            <a:ext cx="187904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ja-JP" altLang="en-US">
                <a:solidFill>
                  <a:srgbClr val="000000"/>
                </a:solidFill>
                <a:latin typeface="Arial" charset="0"/>
                <a:cs typeface="Arial" charset="0"/>
              </a:rPr>
              <a:t>“</a:t>
            </a:r>
            <a:r>
              <a:rPr lang="en-US">
                <a:solidFill>
                  <a:srgbClr val="000000"/>
                </a:solidFill>
                <a:latin typeface="Arial" charset="0"/>
                <a:cs typeface="Arial" charset="0"/>
              </a:rPr>
              <a:t>fuzzy blob</a:t>
            </a:r>
            <a:r>
              <a:rPr lang="ja-JP" altLang="en-US">
                <a:solidFill>
                  <a:srgbClr val="000000"/>
                </a:solidFill>
                <a:latin typeface="Arial" charset="0"/>
                <a:cs typeface="Arial" charset="0"/>
              </a:rPr>
              <a:t>”</a:t>
            </a:r>
            <a:endParaRPr lang="en-US">
              <a:solidFill>
                <a:srgbClr val="000000"/>
              </a:solidFill>
              <a:latin typeface="Arial" charset="0"/>
              <a:cs typeface="Arial" charset="0"/>
            </a:endParaRPr>
          </a:p>
        </p:txBody>
      </p:sp>
      <p:sp>
        <p:nvSpPr>
          <p:cNvPr id="205830" name="Text Box 10"/>
          <p:cNvSpPr txBox="1">
            <a:spLocks noChangeArrowheads="1"/>
          </p:cNvSpPr>
          <p:nvPr/>
        </p:nvSpPr>
        <p:spPr bwMode="auto">
          <a:xfrm>
            <a:off x="8991601" y="6553200"/>
            <a:ext cx="16621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srgbClr val="000000"/>
                </a:solidFill>
                <a:latin typeface="Arial" charset="0"/>
                <a:cs typeface="Arial" charset="0"/>
              </a:rPr>
              <a:t>Source: D. Forsyth</a:t>
            </a:r>
          </a:p>
        </p:txBody>
      </p:sp>
    </p:spTree>
    <p:extLst>
      <p:ext uri="{BB962C8B-B14F-4D97-AF65-F5344CB8AC3E}">
        <p14:creationId xmlns:p14="http://schemas.microsoft.com/office/powerpoint/2010/main" val="1773393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2209800" y="228600"/>
            <a:ext cx="7772400" cy="609600"/>
          </a:xfrm>
        </p:spPr>
        <p:txBody>
          <a:bodyPr/>
          <a:lstStyle/>
          <a:p>
            <a:r>
              <a:rPr lang="en-US">
                <a:latin typeface="Arial" charset="0"/>
              </a:rPr>
              <a:t>Gaussian Kernel</a:t>
            </a:r>
          </a:p>
        </p:txBody>
      </p:sp>
      <p:sp>
        <p:nvSpPr>
          <p:cNvPr id="206851" name="Rectangle 3"/>
          <p:cNvSpPr>
            <a:spLocks noGrp="1" noChangeArrowheads="1"/>
          </p:cNvSpPr>
          <p:nvPr>
            <p:ph type="body" idx="1"/>
          </p:nvPr>
        </p:nvSpPr>
        <p:spPr>
          <a:xfrm>
            <a:off x="1676400" y="5410200"/>
            <a:ext cx="8839200" cy="1219200"/>
          </a:xfrm>
        </p:spPr>
        <p:txBody>
          <a:bodyPr/>
          <a:lstStyle/>
          <a:p>
            <a:pPr>
              <a:buFontTx/>
              <a:buChar char="•"/>
            </a:pPr>
            <a:r>
              <a:rPr lang="en-US" sz="2400">
                <a:latin typeface="Arial" charset="0"/>
              </a:rPr>
              <a:t>Constant factor at front makes volume sum to 1 (can be ignored, as we should re-normalize weights to sum to 1 in any case)</a:t>
            </a:r>
            <a:endParaRPr lang="en-US" sz="2400">
              <a:latin typeface="Courier New" charset="0"/>
            </a:endParaRPr>
          </a:p>
        </p:txBody>
      </p:sp>
      <p:pic>
        <p:nvPicPr>
          <p:cNvPr id="206852" name="Picture 4" descr="realgaussian"/>
          <p:cNvPicPr>
            <a:picLocks noChangeAspect="1" noChangeArrowheads="1"/>
          </p:cNvPicPr>
          <p:nvPr/>
        </p:nvPicPr>
        <p:blipFill>
          <a:blip r:embed="rId4">
            <a:extLst>
              <a:ext uri="{28A0092B-C50C-407E-A947-70E740481C1C}">
                <a14:useLocalDpi xmlns:a14="http://schemas.microsoft.com/office/drawing/2010/main" val="0"/>
              </a:ext>
            </a:extLst>
          </a:blip>
          <a:srcRect l="3360" t="15573" b="4480"/>
          <a:stretch>
            <a:fillRect/>
          </a:stretch>
        </p:blipFill>
        <p:spPr bwMode="auto">
          <a:xfrm>
            <a:off x="1752601" y="2973388"/>
            <a:ext cx="2943225" cy="1827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68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819400"/>
            <a:ext cx="18288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6854" name="Picture 6" descr="txp_fig"/>
          <p:cNvPicPr>
            <a:picLocks noChangeAspect="1" noChangeArrowheads="1"/>
          </p:cNvPicPr>
          <p:nvPr>
            <p:custDataLst>
              <p:tags r:id="rId1"/>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1143001"/>
            <a:ext cx="4114800" cy="1052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855" name="Text Box 7"/>
          <p:cNvSpPr txBox="1">
            <a:spLocks noChangeArrowheads="1"/>
          </p:cNvSpPr>
          <p:nvPr/>
        </p:nvSpPr>
        <p:spPr bwMode="auto">
          <a:xfrm>
            <a:off x="6961188" y="3105150"/>
            <a:ext cx="3478212" cy="131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solidFill>
                  <a:srgbClr val="000000"/>
                </a:solidFill>
                <a:latin typeface="Tahoma" charset="0"/>
                <a:cs typeface="Arial" charset="0"/>
              </a:rPr>
              <a:t>0.003   0.013   0.022   0.013   0.003</a:t>
            </a:r>
          </a:p>
          <a:p>
            <a:r>
              <a:rPr lang="en-US" sz="1600">
                <a:solidFill>
                  <a:srgbClr val="000000"/>
                </a:solidFill>
                <a:latin typeface="Tahoma" charset="0"/>
                <a:cs typeface="Arial" charset="0"/>
              </a:rPr>
              <a:t>0.013   0.059   0.097   0.059   0.013</a:t>
            </a:r>
          </a:p>
          <a:p>
            <a:r>
              <a:rPr lang="en-US" sz="1600">
                <a:solidFill>
                  <a:srgbClr val="000000"/>
                </a:solidFill>
                <a:latin typeface="Tahoma" charset="0"/>
                <a:cs typeface="Arial" charset="0"/>
              </a:rPr>
              <a:t>0.022   0.097   0.159   0.097   0.022</a:t>
            </a:r>
          </a:p>
          <a:p>
            <a:r>
              <a:rPr lang="en-US" sz="1600">
                <a:solidFill>
                  <a:srgbClr val="000000"/>
                </a:solidFill>
                <a:latin typeface="Tahoma" charset="0"/>
                <a:cs typeface="Arial" charset="0"/>
              </a:rPr>
              <a:t>0.013   0.059   0.097   0.059   0.013</a:t>
            </a:r>
          </a:p>
          <a:p>
            <a:r>
              <a:rPr lang="en-US" sz="1600">
                <a:solidFill>
                  <a:srgbClr val="000000"/>
                </a:solidFill>
                <a:latin typeface="Tahoma" charset="0"/>
                <a:cs typeface="Arial" charset="0"/>
              </a:rPr>
              <a:t>0.003   0.013   0.022   0.013   0.003</a:t>
            </a:r>
          </a:p>
        </p:txBody>
      </p:sp>
      <p:sp>
        <p:nvSpPr>
          <p:cNvPr id="206856" name="Text Box 8"/>
          <p:cNvSpPr txBox="1">
            <a:spLocks noChangeArrowheads="1"/>
          </p:cNvSpPr>
          <p:nvPr/>
        </p:nvSpPr>
        <p:spPr bwMode="auto">
          <a:xfrm>
            <a:off x="8115301" y="4662489"/>
            <a:ext cx="182614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Tahoma" charset="0"/>
                <a:cs typeface="Arial" charset="0"/>
                <a:sym typeface="Symbol" charset="0"/>
              </a:rPr>
              <a:t>5 x 5,  = 1</a:t>
            </a:r>
            <a:endParaRPr lang="en-US">
              <a:solidFill>
                <a:srgbClr val="000000"/>
              </a:solidFill>
              <a:latin typeface="Tahoma" charset="0"/>
              <a:cs typeface="Arial" charset="0"/>
            </a:endParaRPr>
          </a:p>
        </p:txBody>
      </p:sp>
      <p:sp>
        <p:nvSpPr>
          <p:cNvPr id="206857" name="Rectangle 9"/>
          <p:cNvSpPr>
            <a:spLocks noChangeArrowheads="1"/>
          </p:cNvSpPr>
          <p:nvPr/>
        </p:nvSpPr>
        <p:spPr bwMode="auto">
          <a:xfrm>
            <a:off x="6934200" y="2819400"/>
            <a:ext cx="3505200" cy="18288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000000"/>
              </a:solidFill>
              <a:latin typeface="Arial" charset="0"/>
              <a:ea typeface="ＭＳ Ｐゴシック" charset="0"/>
              <a:cs typeface="Arial" charset="0"/>
            </a:endParaRPr>
          </a:p>
        </p:txBody>
      </p:sp>
      <p:sp>
        <p:nvSpPr>
          <p:cNvPr id="206858" name="Text Box 10"/>
          <p:cNvSpPr txBox="1">
            <a:spLocks noChangeArrowheads="1"/>
          </p:cNvSpPr>
          <p:nvPr/>
        </p:nvSpPr>
        <p:spPr bwMode="auto">
          <a:xfrm>
            <a:off x="8534401" y="6397625"/>
            <a:ext cx="20923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srgbClr val="000000"/>
                </a:solidFill>
                <a:latin typeface="Arial" charset="0"/>
                <a:cs typeface="Arial" charset="0"/>
              </a:rPr>
              <a:t>Source: C. Rasmussen</a:t>
            </a:r>
            <a:r>
              <a:rPr lang="en-US">
                <a:solidFill>
                  <a:srgbClr val="000000"/>
                </a:solidFill>
                <a:latin typeface="Arial" charset="0"/>
                <a:cs typeface="Arial" charset="0"/>
              </a:rPr>
              <a:t> </a:t>
            </a:r>
          </a:p>
        </p:txBody>
      </p:sp>
    </p:spTree>
    <p:extLst>
      <p:ext uri="{BB962C8B-B14F-4D97-AF65-F5344CB8AC3E}">
        <p14:creationId xmlns:p14="http://schemas.microsoft.com/office/powerpoint/2010/main" val="6463779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atin typeface="Arial" charset="0"/>
              </a:rPr>
              <a:t>Choosing kernel width</a:t>
            </a:r>
          </a:p>
        </p:txBody>
      </p:sp>
      <p:sp>
        <p:nvSpPr>
          <p:cNvPr id="207875" name="Rectangle 3"/>
          <p:cNvSpPr>
            <a:spLocks noGrp="1" noChangeArrowheads="1"/>
          </p:cNvSpPr>
          <p:nvPr>
            <p:ph type="body" idx="1"/>
          </p:nvPr>
        </p:nvSpPr>
        <p:spPr/>
        <p:txBody>
          <a:bodyPr/>
          <a:lstStyle/>
          <a:p>
            <a:pPr>
              <a:buFontTx/>
              <a:buChar char="•"/>
            </a:pPr>
            <a:r>
              <a:rPr lang="en-US">
                <a:latin typeface="Arial" charset="0"/>
              </a:rPr>
              <a:t>Gaussian filters have infinite support, but discrete filters use finite kernels</a:t>
            </a:r>
          </a:p>
        </p:txBody>
      </p:sp>
      <p:pic>
        <p:nvPicPr>
          <p:cNvPr id="207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590800"/>
            <a:ext cx="7896225" cy="336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7877" name="Text Box 7"/>
          <p:cNvSpPr txBox="1">
            <a:spLocks noChangeArrowheads="1"/>
          </p:cNvSpPr>
          <p:nvPr/>
        </p:nvSpPr>
        <p:spPr bwMode="auto">
          <a:xfrm>
            <a:off x="8839201" y="6553200"/>
            <a:ext cx="18002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srgbClr val="000000"/>
                </a:solidFill>
                <a:latin typeface="Arial" charset="0"/>
                <a:cs typeface="Arial" charset="0"/>
              </a:rPr>
              <a:t>Source: K. Grauman</a:t>
            </a:r>
          </a:p>
        </p:txBody>
      </p:sp>
    </p:spTree>
    <p:extLst>
      <p:ext uri="{BB962C8B-B14F-4D97-AF65-F5344CB8AC3E}">
        <p14:creationId xmlns:p14="http://schemas.microsoft.com/office/powerpoint/2010/main" val="31283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EF4F-A40C-46B5-B8C4-1E51BF01470A}"/>
              </a:ext>
            </a:extLst>
          </p:cNvPr>
          <p:cNvSpPr>
            <a:spLocks noGrp="1"/>
          </p:cNvSpPr>
          <p:nvPr>
            <p:ph type="title"/>
          </p:nvPr>
        </p:nvSpPr>
        <p:spPr/>
        <p:txBody>
          <a:bodyPr/>
          <a:lstStyle/>
          <a:p>
            <a:r>
              <a:rPr lang="en-US" dirty="0"/>
              <a:t>The Physics of Light</a:t>
            </a:r>
          </a:p>
        </p:txBody>
      </p:sp>
      <p:pic>
        <p:nvPicPr>
          <p:cNvPr id="4" name="Picture 4">
            <a:extLst>
              <a:ext uri="{FF2B5EF4-FFF2-40B4-BE49-F238E27FC236}">
                <a16:creationId xmlns:a16="http://schemas.microsoft.com/office/drawing/2014/main" id="{C39F3FF9-2543-4455-8139-8A3C361254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947854"/>
            <a:ext cx="6400800" cy="554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0729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latin typeface="Arial" charset="0"/>
              </a:rPr>
              <a:t>Choosing kernel width</a:t>
            </a:r>
          </a:p>
        </p:txBody>
      </p:sp>
      <p:sp>
        <p:nvSpPr>
          <p:cNvPr id="208899" name="Rectangle 3"/>
          <p:cNvSpPr>
            <a:spLocks noGrp="1" noChangeArrowheads="1"/>
          </p:cNvSpPr>
          <p:nvPr>
            <p:ph type="body" idx="1"/>
          </p:nvPr>
        </p:nvSpPr>
        <p:spPr/>
        <p:txBody>
          <a:bodyPr/>
          <a:lstStyle/>
          <a:p>
            <a:pPr>
              <a:buFontTx/>
              <a:buChar char="•"/>
            </a:pPr>
            <a:r>
              <a:rPr lang="en-US">
                <a:latin typeface="Arial" charset="0"/>
              </a:rPr>
              <a:t>Rule of thumb: set filter half-width to about </a:t>
            </a:r>
            <a:br>
              <a:rPr lang="en-US">
                <a:latin typeface="Arial" charset="0"/>
              </a:rPr>
            </a:br>
            <a:r>
              <a:rPr lang="en-US">
                <a:latin typeface="Arial" charset="0"/>
              </a:rPr>
              <a:t>3 </a:t>
            </a:r>
            <a:r>
              <a:rPr lang="en-US" i="1">
                <a:latin typeface="Arial" charset="0"/>
              </a:rPr>
              <a:t>σ</a:t>
            </a:r>
            <a:endParaRPr lang="en-US">
              <a:latin typeface="Arial" charset="0"/>
            </a:endParaRPr>
          </a:p>
          <a:p>
            <a:endParaRPr lang="en-US">
              <a:latin typeface="Arial" charset="0"/>
            </a:endParaRPr>
          </a:p>
        </p:txBody>
      </p:sp>
      <p:pic>
        <p:nvPicPr>
          <p:cNvPr id="2089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1" y="2047876"/>
            <a:ext cx="4721225" cy="407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682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44958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992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362200"/>
            <a:ext cx="44958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992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4478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9925" name="Rectangle 7"/>
          <p:cNvSpPr>
            <a:spLocks noGrp="1" noChangeArrowheads="1"/>
          </p:cNvSpPr>
          <p:nvPr>
            <p:ph type="body" idx="1"/>
          </p:nvPr>
        </p:nvSpPr>
        <p:spPr/>
        <p:txBody>
          <a:bodyPr/>
          <a:lstStyle/>
          <a:p>
            <a:endParaRPr lang="en-US">
              <a:latin typeface="Arial" charset="0"/>
            </a:endParaRPr>
          </a:p>
        </p:txBody>
      </p:sp>
      <p:sp>
        <p:nvSpPr>
          <p:cNvPr id="209926" name="Rectangle 8"/>
          <p:cNvSpPr>
            <a:spLocks noGrp="1" noChangeArrowheads="1"/>
          </p:cNvSpPr>
          <p:nvPr>
            <p:ph type="title"/>
          </p:nvPr>
        </p:nvSpPr>
        <p:spPr/>
        <p:txBody>
          <a:bodyPr/>
          <a:lstStyle/>
          <a:p>
            <a:r>
              <a:rPr lang="en-US">
                <a:latin typeface="Arial" charset="0"/>
              </a:rPr>
              <a:t>Example: Smoothing with a Gaussian</a:t>
            </a:r>
          </a:p>
        </p:txBody>
      </p:sp>
    </p:spTree>
    <p:extLst>
      <p:ext uri="{BB962C8B-B14F-4D97-AF65-F5344CB8AC3E}">
        <p14:creationId xmlns:p14="http://schemas.microsoft.com/office/powerpoint/2010/main" val="35512197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latin typeface="Arial" charset="0"/>
              </a:rPr>
              <a:t>Mean vs. Gaussian filtering</a:t>
            </a:r>
          </a:p>
        </p:txBody>
      </p:sp>
      <p:graphicFrame>
        <p:nvGraphicFramePr>
          <p:cNvPr id="19458" name="Object 3"/>
          <p:cNvGraphicFramePr>
            <a:graphicFrameLocks noChangeAspect="1"/>
          </p:cNvGraphicFramePr>
          <p:nvPr/>
        </p:nvGraphicFramePr>
        <p:xfrm>
          <a:off x="2819400" y="914400"/>
          <a:ext cx="6324600" cy="5867400"/>
        </p:xfrm>
        <a:graphic>
          <a:graphicData uri="http://schemas.openxmlformats.org/presentationml/2006/ole">
            <mc:AlternateContent xmlns:mc="http://schemas.openxmlformats.org/markup-compatibility/2006">
              <mc:Choice xmlns:v="urn:schemas-microsoft-com:vml" Requires="v">
                <p:oleObj spid="_x0000_s8216" name="Photo Editor Photo" r:id="rId4" imgW="3828571" imgH="3572374" progId="MSPhotoEd.3">
                  <p:embed/>
                </p:oleObj>
              </mc:Choice>
              <mc:Fallback>
                <p:oleObj name="Photo Editor Photo" r:id="rId4" imgW="3828571" imgH="3572374" progId="MSPhotoEd.3">
                  <p:embed/>
                  <p:pic>
                    <p:nvPicPr>
                      <p:cNvPr id="1945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914400"/>
                        <a:ext cx="6324600" cy="586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950238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latin typeface="Arial" charset="0"/>
              </a:rPr>
              <a:t>Gaussian filters</a:t>
            </a:r>
          </a:p>
        </p:txBody>
      </p:sp>
      <p:sp>
        <p:nvSpPr>
          <p:cNvPr id="1035267" name="Rectangle 3"/>
          <p:cNvSpPr>
            <a:spLocks noGrp="1" noChangeArrowheads="1"/>
          </p:cNvSpPr>
          <p:nvPr>
            <p:ph type="body" idx="1"/>
          </p:nvPr>
        </p:nvSpPr>
        <p:spPr/>
        <p:txBody>
          <a:bodyPr/>
          <a:lstStyle/>
          <a:p>
            <a:pPr>
              <a:buFontTx/>
              <a:buChar char="•"/>
            </a:pPr>
            <a:r>
              <a:rPr lang="en-US">
                <a:latin typeface="Arial" charset="0"/>
              </a:rPr>
              <a:t>Remove </a:t>
            </a:r>
            <a:r>
              <a:rPr lang="ja-JP" altLang="en-US">
                <a:latin typeface="Arial" charset="0"/>
              </a:rPr>
              <a:t>“</a:t>
            </a:r>
            <a:r>
              <a:rPr lang="en-US">
                <a:latin typeface="Arial" charset="0"/>
              </a:rPr>
              <a:t>high-frequency</a:t>
            </a:r>
            <a:r>
              <a:rPr lang="ja-JP" altLang="en-US">
                <a:latin typeface="Arial" charset="0"/>
              </a:rPr>
              <a:t>”</a:t>
            </a:r>
            <a:r>
              <a:rPr lang="en-US">
                <a:latin typeface="Arial" charset="0"/>
              </a:rPr>
              <a:t> components from the image (low-pass filter)</a:t>
            </a:r>
          </a:p>
          <a:p>
            <a:pPr>
              <a:buFontTx/>
              <a:buChar char="•"/>
            </a:pPr>
            <a:r>
              <a:rPr lang="en-US">
                <a:latin typeface="Arial" charset="0"/>
              </a:rPr>
              <a:t>Convolution with self is another Gaussian</a:t>
            </a:r>
          </a:p>
          <a:p>
            <a:pPr lvl="1"/>
            <a:r>
              <a:rPr lang="en-US">
                <a:latin typeface="Arial" charset="0"/>
              </a:rPr>
              <a:t>So can smooth with small-width kernel, repeat, and get same result as larger-width kernel would have</a:t>
            </a:r>
          </a:p>
          <a:p>
            <a:pPr lvl="1"/>
            <a:r>
              <a:rPr lang="en-US">
                <a:latin typeface="Arial" charset="0"/>
              </a:rPr>
              <a:t>Convolving two times with Gaussian kernel of width </a:t>
            </a:r>
            <a:r>
              <a:rPr lang="en-US" i="1">
                <a:latin typeface="Arial" charset="0"/>
              </a:rPr>
              <a:t>σ</a:t>
            </a:r>
            <a:r>
              <a:rPr lang="en-US">
                <a:latin typeface="Arial" charset="0"/>
              </a:rPr>
              <a:t> is same as convolving once with kernel of width  </a:t>
            </a:r>
            <a:r>
              <a:rPr lang="en-US" i="1">
                <a:latin typeface="Arial" charset="0"/>
              </a:rPr>
              <a:t>σ</a:t>
            </a:r>
            <a:r>
              <a:rPr lang="en-US">
                <a:latin typeface="Arial" charset="0"/>
              </a:rPr>
              <a:t>√2 </a:t>
            </a:r>
            <a:endParaRPr lang="en-US" i="1">
              <a:latin typeface="Arial" charset="0"/>
            </a:endParaRPr>
          </a:p>
          <a:p>
            <a:pPr>
              <a:buFontTx/>
              <a:buChar char="•"/>
            </a:pPr>
            <a:r>
              <a:rPr lang="en-US" i="1">
                <a:latin typeface="Arial" charset="0"/>
              </a:rPr>
              <a:t>Separable </a:t>
            </a:r>
            <a:r>
              <a:rPr lang="en-US">
                <a:latin typeface="Arial" charset="0"/>
              </a:rPr>
              <a:t>kernel</a:t>
            </a:r>
          </a:p>
          <a:p>
            <a:pPr lvl="1"/>
            <a:r>
              <a:rPr lang="en-US">
                <a:latin typeface="Arial" charset="0"/>
              </a:rPr>
              <a:t>Factors into product of two 1D Gaussians</a:t>
            </a:r>
          </a:p>
        </p:txBody>
      </p:sp>
      <p:sp>
        <p:nvSpPr>
          <p:cNvPr id="210948" name="Text Box 5"/>
          <p:cNvSpPr txBox="1">
            <a:spLocks noChangeArrowheads="1"/>
          </p:cNvSpPr>
          <p:nvPr/>
        </p:nvSpPr>
        <p:spPr bwMode="auto">
          <a:xfrm>
            <a:off x="8839201" y="6553200"/>
            <a:ext cx="18002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srgbClr val="000000"/>
                </a:solidFill>
                <a:latin typeface="Arial" charset="0"/>
                <a:cs typeface="Arial" charset="0"/>
              </a:rPr>
              <a:t>Source: K. Grauman</a:t>
            </a:r>
          </a:p>
        </p:txBody>
      </p:sp>
    </p:spTree>
    <p:extLst>
      <p:ext uri="{BB962C8B-B14F-4D97-AF65-F5344CB8AC3E}">
        <p14:creationId xmlns:p14="http://schemas.microsoft.com/office/powerpoint/2010/main" val="2552093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526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52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526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526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5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2209800" y="76200"/>
            <a:ext cx="7772400" cy="762000"/>
          </a:xfrm>
        </p:spPr>
        <p:txBody>
          <a:bodyPr/>
          <a:lstStyle/>
          <a:p>
            <a:r>
              <a:rPr lang="en-US">
                <a:latin typeface="Arial" charset="0"/>
              </a:rPr>
              <a:t>Separability of the Gaussian filter</a:t>
            </a:r>
          </a:p>
        </p:txBody>
      </p:sp>
      <p:sp>
        <p:nvSpPr>
          <p:cNvPr id="211971" name="Rectangle 3"/>
          <p:cNvSpPr>
            <a:spLocks noGrp="1" noChangeArrowheads="1"/>
          </p:cNvSpPr>
          <p:nvPr>
            <p:ph type="body" idx="1"/>
          </p:nvPr>
        </p:nvSpPr>
        <p:spPr/>
        <p:txBody>
          <a:bodyPr/>
          <a:lstStyle/>
          <a:p>
            <a:endParaRPr lang="en-US">
              <a:latin typeface="Arial" charset="0"/>
            </a:endParaRPr>
          </a:p>
        </p:txBody>
      </p:sp>
      <p:pic>
        <p:nvPicPr>
          <p:cNvPr id="211972" name="Picture 4"/>
          <p:cNvPicPr>
            <a:picLocks noChangeAspect="1" noChangeArrowheads="1"/>
          </p:cNvPicPr>
          <p:nvPr/>
        </p:nvPicPr>
        <p:blipFill>
          <a:blip r:embed="rId3">
            <a:extLst>
              <a:ext uri="{28A0092B-C50C-407E-A947-70E740481C1C}">
                <a14:useLocalDpi xmlns:a14="http://schemas.microsoft.com/office/drawing/2010/main" val="0"/>
              </a:ext>
            </a:extLst>
          </a:blip>
          <a:srcRect t="9268"/>
          <a:stretch>
            <a:fillRect/>
          </a:stretch>
        </p:blipFill>
        <p:spPr bwMode="auto">
          <a:xfrm>
            <a:off x="2286001" y="1295400"/>
            <a:ext cx="7542213" cy="426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1973" name="Text Box 5"/>
          <p:cNvSpPr txBox="1">
            <a:spLocks noChangeArrowheads="1"/>
          </p:cNvSpPr>
          <p:nvPr/>
        </p:nvSpPr>
        <p:spPr bwMode="auto">
          <a:xfrm>
            <a:off x="8991601" y="6553200"/>
            <a:ext cx="14954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srgbClr val="000000"/>
                </a:solidFill>
                <a:latin typeface="Arial" charset="0"/>
                <a:cs typeface="Arial" charset="0"/>
              </a:rPr>
              <a:t>Source: D. Lowe</a:t>
            </a:r>
          </a:p>
        </p:txBody>
      </p:sp>
    </p:spTree>
    <p:extLst>
      <p:ext uri="{BB962C8B-B14F-4D97-AF65-F5344CB8AC3E}">
        <p14:creationId xmlns:p14="http://schemas.microsoft.com/office/powerpoint/2010/main" val="3102219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en-US">
                <a:latin typeface="Arial" charset="0"/>
              </a:rPr>
              <a:t>Separability example</a:t>
            </a:r>
          </a:p>
        </p:txBody>
      </p:sp>
      <p:pic>
        <p:nvPicPr>
          <p:cNvPr id="212995" name="Picture 6" descr="se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1" y="931864"/>
            <a:ext cx="4824413" cy="1735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5054600" y="3876675"/>
            <a:ext cx="4241800" cy="2590800"/>
            <a:chOff x="1216" y="2442"/>
            <a:chExt cx="2672" cy="1632"/>
          </a:xfrm>
        </p:grpSpPr>
        <p:pic>
          <p:nvPicPr>
            <p:cNvPr id="213006" name="Picture 8" descr="sep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 y="2442"/>
              <a:ext cx="2672" cy="1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3007" name="Text Box 5"/>
            <p:cNvSpPr txBox="1">
              <a:spLocks noChangeArrowheads="1"/>
            </p:cNvSpPr>
            <p:nvPr/>
          </p:nvSpPr>
          <p:spPr bwMode="auto">
            <a:xfrm>
              <a:off x="2016" y="2688"/>
              <a:ext cx="203"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800" b="1">
                  <a:solidFill>
                    <a:srgbClr val="000000"/>
                  </a:solidFill>
                  <a:latin typeface="Arial" charset="0"/>
                  <a:cs typeface="Arial" charset="0"/>
                </a:rPr>
                <a:t>*</a:t>
              </a:r>
            </a:p>
          </p:txBody>
        </p:sp>
        <p:sp>
          <p:nvSpPr>
            <p:cNvPr id="213008" name="Text Box 9"/>
            <p:cNvSpPr txBox="1">
              <a:spLocks noChangeArrowheads="1"/>
            </p:cNvSpPr>
            <p:nvPr/>
          </p:nvSpPr>
          <p:spPr bwMode="auto">
            <a:xfrm>
              <a:off x="2016" y="3504"/>
              <a:ext cx="203"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800" b="1">
                  <a:solidFill>
                    <a:srgbClr val="000000"/>
                  </a:solidFill>
                  <a:latin typeface="Arial" charset="0"/>
                  <a:cs typeface="Arial" charset="0"/>
                </a:rPr>
                <a:t>*</a:t>
              </a:r>
            </a:p>
          </p:txBody>
        </p:sp>
        <p:sp>
          <p:nvSpPr>
            <p:cNvPr id="213009" name="Text Box 10"/>
            <p:cNvSpPr txBox="1">
              <a:spLocks noChangeArrowheads="1"/>
            </p:cNvSpPr>
            <p:nvPr/>
          </p:nvSpPr>
          <p:spPr bwMode="auto">
            <a:xfrm>
              <a:off x="2892" y="2688"/>
              <a:ext cx="2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b="1">
                  <a:solidFill>
                    <a:srgbClr val="000000"/>
                  </a:solidFill>
                  <a:latin typeface="Arial" charset="0"/>
                  <a:cs typeface="Arial" charset="0"/>
                </a:rPr>
                <a:t>=</a:t>
              </a:r>
            </a:p>
          </p:txBody>
        </p:sp>
        <p:sp>
          <p:nvSpPr>
            <p:cNvPr id="213010" name="Text Box 11"/>
            <p:cNvSpPr txBox="1">
              <a:spLocks noChangeArrowheads="1"/>
            </p:cNvSpPr>
            <p:nvPr/>
          </p:nvSpPr>
          <p:spPr bwMode="auto">
            <a:xfrm>
              <a:off x="2892" y="3456"/>
              <a:ext cx="2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b="1">
                  <a:solidFill>
                    <a:srgbClr val="000000"/>
                  </a:solidFill>
                  <a:latin typeface="Arial" charset="0"/>
                  <a:cs typeface="Arial" charset="0"/>
                </a:rPr>
                <a:t>=</a:t>
              </a:r>
            </a:p>
          </p:txBody>
        </p:sp>
      </p:grpSp>
      <p:sp>
        <p:nvSpPr>
          <p:cNvPr id="1037325" name="Rectangle 13"/>
          <p:cNvSpPr>
            <a:spLocks noChangeArrowheads="1"/>
          </p:cNvSpPr>
          <p:nvPr/>
        </p:nvSpPr>
        <p:spPr bwMode="auto">
          <a:xfrm>
            <a:off x="7848600" y="990600"/>
            <a:ext cx="2057400" cy="16764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solidFill>
                <a:srgbClr val="000000"/>
              </a:solidFill>
              <a:latin typeface="Arial" charset="0"/>
              <a:ea typeface="ＭＳ Ｐゴシック" charset="0"/>
              <a:cs typeface="Arial" charset="0"/>
            </a:endParaRPr>
          </a:p>
        </p:txBody>
      </p:sp>
      <p:pic>
        <p:nvPicPr>
          <p:cNvPr id="1037319" name="Picture 7" descr="sep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1" y="2438400"/>
            <a:ext cx="3705225" cy="1398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2999" name="Text Box 14"/>
          <p:cNvSpPr txBox="1">
            <a:spLocks noChangeArrowheads="1"/>
          </p:cNvSpPr>
          <p:nvPr/>
        </p:nvSpPr>
        <p:spPr bwMode="auto">
          <a:xfrm>
            <a:off x="2278265" y="1408114"/>
            <a:ext cx="304442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a:solidFill>
                  <a:srgbClr val="000000"/>
                </a:solidFill>
                <a:latin typeface="Arial" charset="0"/>
                <a:cs typeface="Arial" charset="0"/>
              </a:rPr>
              <a:t>2D convolution</a:t>
            </a:r>
            <a:br>
              <a:rPr lang="en-US">
                <a:solidFill>
                  <a:srgbClr val="000000"/>
                </a:solidFill>
                <a:latin typeface="Arial" charset="0"/>
                <a:cs typeface="Arial" charset="0"/>
              </a:rPr>
            </a:br>
            <a:r>
              <a:rPr lang="en-US">
                <a:solidFill>
                  <a:srgbClr val="000000"/>
                </a:solidFill>
                <a:latin typeface="Arial" charset="0"/>
                <a:cs typeface="Arial" charset="0"/>
              </a:rPr>
              <a:t>(center location only)</a:t>
            </a:r>
          </a:p>
        </p:txBody>
      </p:sp>
      <p:sp>
        <p:nvSpPr>
          <p:cNvPr id="213000" name="Text Box 16"/>
          <p:cNvSpPr txBox="1">
            <a:spLocks noChangeArrowheads="1"/>
          </p:cNvSpPr>
          <p:nvPr/>
        </p:nvSpPr>
        <p:spPr bwMode="auto">
          <a:xfrm>
            <a:off x="8763001" y="6553200"/>
            <a:ext cx="18002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400">
                <a:solidFill>
                  <a:srgbClr val="000000"/>
                </a:solidFill>
                <a:latin typeface="Arial" charset="0"/>
                <a:cs typeface="Arial" charset="0"/>
              </a:rPr>
              <a:t>Source: K. Grauman</a:t>
            </a:r>
          </a:p>
        </p:txBody>
      </p:sp>
      <p:sp>
        <p:nvSpPr>
          <p:cNvPr id="1037329" name="Text Box 17"/>
          <p:cNvSpPr txBox="1">
            <a:spLocks noChangeArrowheads="1"/>
          </p:cNvSpPr>
          <p:nvPr/>
        </p:nvSpPr>
        <p:spPr bwMode="auto">
          <a:xfrm>
            <a:off x="2364827" y="2667001"/>
            <a:ext cx="2871299"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a:solidFill>
                  <a:srgbClr val="000000"/>
                </a:solidFill>
                <a:latin typeface="Arial" charset="0"/>
                <a:cs typeface="Arial" charset="0"/>
              </a:rPr>
              <a:t>The filter factors</a:t>
            </a:r>
            <a:br>
              <a:rPr lang="en-US">
                <a:solidFill>
                  <a:srgbClr val="000000"/>
                </a:solidFill>
                <a:latin typeface="Arial" charset="0"/>
                <a:cs typeface="Arial" charset="0"/>
              </a:rPr>
            </a:br>
            <a:r>
              <a:rPr lang="en-US">
                <a:solidFill>
                  <a:srgbClr val="000000"/>
                </a:solidFill>
                <a:latin typeface="Arial" charset="0"/>
                <a:cs typeface="Arial" charset="0"/>
              </a:rPr>
              <a:t>into a product of 1D</a:t>
            </a:r>
            <a:br>
              <a:rPr lang="en-US">
                <a:solidFill>
                  <a:srgbClr val="000000"/>
                </a:solidFill>
                <a:latin typeface="Arial" charset="0"/>
                <a:cs typeface="Arial" charset="0"/>
              </a:rPr>
            </a:br>
            <a:r>
              <a:rPr lang="en-US">
                <a:solidFill>
                  <a:srgbClr val="000000"/>
                </a:solidFill>
                <a:latin typeface="Arial" charset="0"/>
                <a:cs typeface="Arial" charset="0"/>
              </a:rPr>
              <a:t>filters:</a:t>
            </a:r>
          </a:p>
        </p:txBody>
      </p:sp>
      <p:sp>
        <p:nvSpPr>
          <p:cNvPr id="1037330" name="Text Box 18"/>
          <p:cNvSpPr txBox="1">
            <a:spLocks noChangeArrowheads="1"/>
          </p:cNvSpPr>
          <p:nvPr/>
        </p:nvSpPr>
        <p:spPr bwMode="auto">
          <a:xfrm>
            <a:off x="2325676" y="4159251"/>
            <a:ext cx="292419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a:solidFill>
                  <a:srgbClr val="000000"/>
                </a:solidFill>
                <a:latin typeface="Arial" charset="0"/>
                <a:cs typeface="Arial" charset="0"/>
              </a:rPr>
              <a:t>Perform convolution</a:t>
            </a:r>
            <a:br>
              <a:rPr lang="en-US">
                <a:solidFill>
                  <a:srgbClr val="000000"/>
                </a:solidFill>
                <a:latin typeface="Arial" charset="0"/>
                <a:cs typeface="Arial" charset="0"/>
              </a:rPr>
            </a:br>
            <a:r>
              <a:rPr lang="en-US">
                <a:solidFill>
                  <a:srgbClr val="000000"/>
                </a:solidFill>
                <a:latin typeface="Arial" charset="0"/>
                <a:cs typeface="Arial" charset="0"/>
              </a:rPr>
              <a:t>along rows:</a:t>
            </a:r>
          </a:p>
        </p:txBody>
      </p:sp>
      <p:sp>
        <p:nvSpPr>
          <p:cNvPr id="1037331" name="Text Box 19"/>
          <p:cNvSpPr txBox="1">
            <a:spLocks noChangeArrowheads="1"/>
          </p:cNvSpPr>
          <p:nvPr/>
        </p:nvSpPr>
        <p:spPr bwMode="auto">
          <a:xfrm>
            <a:off x="1778867" y="5454651"/>
            <a:ext cx="4055919"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a:solidFill>
                  <a:srgbClr val="000000"/>
                </a:solidFill>
                <a:latin typeface="Arial" charset="0"/>
                <a:cs typeface="Arial" charset="0"/>
              </a:rPr>
              <a:t>Followed by convolution</a:t>
            </a:r>
            <a:br>
              <a:rPr lang="en-US">
                <a:solidFill>
                  <a:srgbClr val="000000"/>
                </a:solidFill>
                <a:latin typeface="Arial" charset="0"/>
                <a:cs typeface="Arial" charset="0"/>
              </a:rPr>
            </a:br>
            <a:r>
              <a:rPr lang="en-US">
                <a:solidFill>
                  <a:srgbClr val="000000"/>
                </a:solidFill>
                <a:latin typeface="Arial" charset="0"/>
                <a:cs typeface="Arial" charset="0"/>
              </a:rPr>
              <a:t>along the remaining column:</a:t>
            </a:r>
          </a:p>
        </p:txBody>
      </p:sp>
      <p:sp>
        <p:nvSpPr>
          <p:cNvPr id="1037332" name="Rectangle 20"/>
          <p:cNvSpPr>
            <a:spLocks noChangeArrowheads="1"/>
          </p:cNvSpPr>
          <p:nvPr/>
        </p:nvSpPr>
        <p:spPr bwMode="auto">
          <a:xfrm>
            <a:off x="5562600" y="5181600"/>
            <a:ext cx="3657600" cy="13716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solidFill>
                <a:srgbClr val="000000"/>
              </a:solidFill>
              <a:latin typeface="Arial" charset="0"/>
              <a:ea typeface="ＭＳ Ｐゴシック" charset="0"/>
              <a:cs typeface="Arial" charset="0"/>
            </a:endParaRPr>
          </a:p>
        </p:txBody>
      </p:sp>
      <p:sp>
        <p:nvSpPr>
          <p:cNvPr id="18" name="Text Box 19"/>
          <p:cNvSpPr txBox="1">
            <a:spLocks noChangeArrowheads="1"/>
          </p:cNvSpPr>
          <p:nvPr/>
        </p:nvSpPr>
        <p:spPr bwMode="auto">
          <a:xfrm>
            <a:off x="1524000" y="6291263"/>
            <a:ext cx="72390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600" b="1">
                <a:solidFill>
                  <a:srgbClr val="000000"/>
                </a:solidFill>
                <a:latin typeface="Arial" charset="0"/>
                <a:cs typeface="Arial" charset="0"/>
              </a:rPr>
              <a:t>For MN image, PQ filter:  2D takes MNPQ add/times, </a:t>
            </a:r>
            <a:br>
              <a:rPr lang="en-US" sz="1600" b="1">
                <a:solidFill>
                  <a:srgbClr val="000000"/>
                </a:solidFill>
                <a:latin typeface="Arial" charset="0"/>
                <a:cs typeface="Arial" charset="0"/>
              </a:rPr>
            </a:br>
            <a:r>
              <a:rPr lang="en-US" sz="1600" b="1">
                <a:solidFill>
                  <a:srgbClr val="000000"/>
                </a:solidFill>
                <a:latin typeface="Arial" charset="0"/>
                <a:cs typeface="Arial" charset="0"/>
              </a:rPr>
              <a:t>while 1D takes MN(P + Q)</a:t>
            </a:r>
          </a:p>
        </p:txBody>
      </p:sp>
    </p:spTree>
    <p:extLst>
      <p:ext uri="{BB962C8B-B14F-4D97-AF65-F5344CB8AC3E}">
        <p14:creationId xmlns:p14="http://schemas.microsoft.com/office/powerpoint/2010/main" val="1868159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373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73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373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73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73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7332"/>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25" grpId="0" animBg="1"/>
      <p:bldP spid="1037329" grpId="0"/>
      <p:bldP spid="1037330" grpId="0"/>
      <p:bldP spid="1037331" grpId="0"/>
      <p:bldP spid="1037332" grpId="0" animBg="1"/>
      <p:bldP spid="1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p:cNvSpPr>
          <p:nvPr>
            <p:ph type="title"/>
          </p:nvPr>
        </p:nvSpPr>
        <p:spPr/>
        <p:txBody>
          <a:bodyPr/>
          <a:lstStyle/>
          <a:p>
            <a:r>
              <a:rPr lang="en-US">
                <a:latin typeface="Albertus Extra Bold" charset="0"/>
              </a:rPr>
              <a:t>Overview of Filtering</a:t>
            </a:r>
          </a:p>
        </p:txBody>
      </p:sp>
      <p:sp>
        <p:nvSpPr>
          <p:cNvPr id="214019" name="Rectangle 3"/>
          <p:cNvSpPr>
            <a:spLocks noGrp="1"/>
          </p:cNvSpPr>
          <p:nvPr>
            <p:ph type="body" idx="1"/>
          </p:nvPr>
        </p:nvSpPr>
        <p:spPr/>
        <p:txBody>
          <a:bodyPr/>
          <a:lstStyle/>
          <a:p>
            <a:r>
              <a:rPr lang="en-US">
                <a:latin typeface="Adobe Caslon Pro" charset="0"/>
              </a:rPr>
              <a:t>Convolution</a:t>
            </a:r>
          </a:p>
          <a:p>
            <a:r>
              <a:rPr lang="en-US">
                <a:latin typeface="Adobe Caslon Pro" charset="0"/>
              </a:rPr>
              <a:t>Gaussian filtering</a:t>
            </a:r>
          </a:p>
          <a:p>
            <a:r>
              <a:rPr lang="en-US">
                <a:solidFill>
                  <a:srgbClr val="FF0000"/>
                </a:solidFill>
                <a:latin typeface="Adobe Caslon Pro" charset="0"/>
              </a:rPr>
              <a:t>Median filtering</a:t>
            </a:r>
          </a:p>
        </p:txBody>
      </p:sp>
    </p:spTree>
    <p:extLst>
      <p:ext uri="{BB962C8B-B14F-4D97-AF65-F5344CB8AC3E}">
        <p14:creationId xmlns:p14="http://schemas.microsoft.com/office/powerpoint/2010/main" val="24931477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981200" y="-76200"/>
            <a:ext cx="8229600" cy="1143000"/>
          </a:xfrm>
        </p:spPr>
        <p:txBody>
          <a:bodyPr/>
          <a:lstStyle/>
          <a:p>
            <a:r>
              <a:rPr lang="en-US">
                <a:latin typeface="Arial" charset="0"/>
                <a:cs typeface="Arial" charset="0"/>
              </a:rPr>
              <a:t>Alternative idea: Median filtering</a:t>
            </a:r>
          </a:p>
        </p:txBody>
      </p:sp>
      <p:graphicFrame>
        <p:nvGraphicFramePr>
          <p:cNvPr id="20482" name="Object 3"/>
          <p:cNvGraphicFramePr>
            <a:graphicFrameLocks noChangeAspect="1"/>
          </p:cNvGraphicFramePr>
          <p:nvPr/>
        </p:nvGraphicFramePr>
        <p:xfrm>
          <a:off x="1524000" y="1"/>
          <a:ext cx="1219200" cy="149225"/>
        </p:xfrm>
        <a:graphic>
          <a:graphicData uri="http://schemas.openxmlformats.org/presentationml/2006/ole">
            <mc:AlternateContent xmlns:mc="http://schemas.openxmlformats.org/markup-compatibility/2006">
              <mc:Choice xmlns:v="urn:schemas-microsoft-com:vml" Requires="v">
                <p:oleObj spid="_x0000_s9240" name="Equation" r:id="rId4" imgW="914400" imgH="198720" progId="Equation.DSMT4">
                  <p:embed/>
                </p:oleObj>
              </mc:Choice>
              <mc:Fallback>
                <p:oleObj name="Equation" r:id="rId4" imgW="914400" imgH="198720" progId="Equation.DSMT4">
                  <p:embed/>
                  <p:pic>
                    <p:nvPicPr>
                      <p:cNvPr id="2048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1219200" cy="149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0484" name="Rectangle 4"/>
          <p:cNvSpPr>
            <a:spLocks noGrp="1" noChangeArrowheads="1"/>
          </p:cNvSpPr>
          <p:nvPr>
            <p:ph type="body" idx="1"/>
          </p:nvPr>
        </p:nvSpPr>
        <p:spPr>
          <a:xfrm>
            <a:off x="2209800" y="1022350"/>
            <a:ext cx="7772400" cy="5454650"/>
          </a:xfrm>
          <a:noFill/>
        </p:spPr>
        <p:txBody>
          <a:bodyPr/>
          <a:lstStyle/>
          <a:p>
            <a:r>
              <a:rPr lang="en-US">
                <a:latin typeface="Arial" charset="0"/>
                <a:cs typeface="Arial" charset="0"/>
              </a:rPr>
              <a:t>A </a:t>
            </a:r>
            <a:r>
              <a:rPr lang="en-US" b="1">
                <a:latin typeface="Arial" charset="0"/>
                <a:cs typeface="Arial" charset="0"/>
              </a:rPr>
              <a:t>median filter</a:t>
            </a:r>
            <a:r>
              <a:rPr lang="en-US">
                <a:latin typeface="Arial" charset="0"/>
                <a:cs typeface="Arial" charset="0"/>
              </a:rPr>
              <a:t> operates over a window by selecting the median intensity in the window</a:t>
            </a:r>
            <a:br>
              <a:rPr lang="en-US">
                <a:latin typeface="Arial" charset="0"/>
                <a:cs typeface="Arial" charset="0"/>
              </a:rPr>
            </a:br>
            <a:br>
              <a:rPr lang="en-US">
                <a:latin typeface="Arial" charset="0"/>
                <a:cs typeface="Arial" charset="0"/>
              </a:rPr>
            </a:br>
            <a:br>
              <a:rPr lang="en-US">
                <a:latin typeface="Arial" charset="0"/>
                <a:cs typeface="Arial" charset="0"/>
              </a:rPr>
            </a:br>
            <a:br>
              <a:rPr lang="en-US">
                <a:latin typeface="Arial" charset="0"/>
                <a:cs typeface="Arial" charset="0"/>
              </a:rPr>
            </a:br>
            <a:br>
              <a:rPr lang="en-US">
                <a:latin typeface="Arial" charset="0"/>
                <a:cs typeface="Arial" charset="0"/>
              </a:rPr>
            </a:br>
            <a:br>
              <a:rPr lang="en-US">
                <a:latin typeface="Arial" charset="0"/>
                <a:cs typeface="Arial" charset="0"/>
              </a:rPr>
            </a:br>
            <a:br>
              <a:rPr lang="en-US">
                <a:latin typeface="Arial" charset="0"/>
                <a:cs typeface="Arial" charset="0"/>
              </a:rPr>
            </a:br>
            <a:endParaRPr lang="en-US">
              <a:latin typeface="Arial" charset="0"/>
              <a:cs typeface="Arial" charset="0"/>
            </a:endParaRPr>
          </a:p>
        </p:txBody>
      </p:sp>
      <p:grpSp>
        <p:nvGrpSpPr>
          <p:cNvPr id="20485" name="Group 7"/>
          <p:cNvGrpSpPr>
            <a:grpSpLocks/>
          </p:cNvGrpSpPr>
          <p:nvPr/>
        </p:nvGrpSpPr>
        <p:grpSpPr bwMode="auto">
          <a:xfrm>
            <a:off x="2819400" y="2057400"/>
            <a:ext cx="6019800" cy="3657600"/>
            <a:chOff x="1344" y="1344"/>
            <a:chExt cx="2784" cy="1680"/>
          </a:xfrm>
        </p:grpSpPr>
        <p:pic>
          <p:nvPicPr>
            <p:cNvPr id="2048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2" y="1349"/>
              <a:ext cx="2666" cy="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9" name="Rectangle 6"/>
            <p:cNvSpPr>
              <a:spLocks noChangeArrowheads="1"/>
            </p:cNvSpPr>
            <p:nvPr/>
          </p:nvSpPr>
          <p:spPr bwMode="auto">
            <a:xfrm>
              <a:off x="1344" y="1344"/>
              <a:ext cx="960" cy="28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solidFill>
                  <a:srgbClr val="000000"/>
                </a:solidFill>
                <a:latin typeface="Arial" charset="0"/>
                <a:ea typeface="ＭＳ Ｐゴシック" charset="0"/>
                <a:cs typeface="Arial" charset="0"/>
              </a:endParaRPr>
            </a:p>
          </p:txBody>
        </p:sp>
      </p:grpSp>
      <p:sp>
        <p:nvSpPr>
          <p:cNvPr id="1029128" name="Text Box 8"/>
          <p:cNvSpPr txBox="1">
            <a:spLocks noChangeArrowheads="1"/>
          </p:cNvSpPr>
          <p:nvPr/>
        </p:nvSpPr>
        <p:spPr bwMode="auto">
          <a:xfrm>
            <a:off x="2346326" y="6019801"/>
            <a:ext cx="717867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buFontTx/>
              <a:buChar char="•"/>
            </a:pPr>
            <a:r>
              <a:rPr lang="en-US" sz="2800">
                <a:solidFill>
                  <a:srgbClr val="000000"/>
                </a:solidFill>
                <a:latin typeface="Arial" charset="0"/>
                <a:cs typeface="Arial" charset="0"/>
              </a:rPr>
              <a:t>   Is median filtering linear?</a:t>
            </a:r>
          </a:p>
        </p:txBody>
      </p:sp>
      <p:sp>
        <p:nvSpPr>
          <p:cNvPr id="20487" name="Text Box 9"/>
          <p:cNvSpPr txBox="1">
            <a:spLocks noChangeArrowheads="1"/>
          </p:cNvSpPr>
          <p:nvPr/>
        </p:nvSpPr>
        <p:spPr bwMode="auto">
          <a:xfrm>
            <a:off x="8839201" y="6553200"/>
            <a:ext cx="18002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1400">
                <a:solidFill>
                  <a:srgbClr val="000000"/>
                </a:solidFill>
                <a:latin typeface="Arial" charset="0"/>
                <a:cs typeface="Arial" charset="0"/>
              </a:rPr>
              <a:t>Source: K. Grauman</a:t>
            </a:r>
          </a:p>
        </p:txBody>
      </p:sp>
    </p:spTree>
    <p:extLst>
      <p:ext uri="{BB962C8B-B14F-4D97-AF65-F5344CB8AC3E}">
        <p14:creationId xmlns:p14="http://schemas.microsoft.com/office/powerpoint/2010/main" val="3705825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91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029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8" grpId="0"/>
      <p:bldP spid="1029128"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2209800" y="152400"/>
            <a:ext cx="7772400" cy="685800"/>
          </a:xfrm>
        </p:spPr>
        <p:txBody>
          <a:bodyPr rtlCol="0">
            <a:normAutofit/>
          </a:bodyPr>
          <a:lstStyle/>
          <a:p>
            <a:pPr fontAlgn="auto">
              <a:spcAft>
                <a:spcPts val="0"/>
              </a:spcAft>
              <a:defRPr/>
            </a:pPr>
            <a:r>
              <a:rPr lang="en-US">
                <a:ea typeface="+mj-ea"/>
              </a:rPr>
              <a:t>Median filter</a:t>
            </a:r>
          </a:p>
        </p:txBody>
      </p:sp>
      <p:sp>
        <p:nvSpPr>
          <p:cNvPr id="215043" name="Line 3"/>
          <p:cNvSpPr>
            <a:spLocks noChangeShapeType="1"/>
          </p:cNvSpPr>
          <p:nvPr/>
        </p:nvSpPr>
        <p:spPr bwMode="auto">
          <a:xfrm flipV="1">
            <a:off x="25146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44" name="Line 4"/>
          <p:cNvSpPr>
            <a:spLocks noChangeShapeType="1"/>
          </p:cNvSpPr>
          <p:nvPr/>
        </p:nvSpPr>
        <p:spPr bwMode="auto">
          <a:xfrm flipV="1">
            <a:off x="26670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45" name="Line 5"/>
          <p:cNvSpPr>
            <a:spLocks noChangeShapeType="1"/>
          </p:cNvSpPr>
          <p:nvPr/>
        </p:nvSpPr>
        <p:spPr bwMode="auto">
          <a:xfrm flipV="1">
            <a:off x="28194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46" name="Line 6"/>
          <p:cNvSpPr>
            <a:spLocks noChangeShapeType="1"/>
          </p:cNvSpPr>
          <p:nvPr/>
        </p:nvSpPr>
        <p:spPr bwMode="auto">
          <a:xfrm flipV="1">
            <a:off x="29718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47" name="Line 7"/>
          <p:cNvSpPr>
            <a:spLocks noChangeShapeType="1"/>
          </p:cNvSpPr>
          <p:nvPr/>
        </p:nvSpPr>
        <p:spPr bwMode="auto">
          <a:xfrm flipV="1">
            <a:off x="3124200" y="2514600"/>
            <a:ext cx="0" cy="11430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48" name="Line 8"/>
          <p:cNvSpPr>
            <a:spLocks noChangeShapeType="1"/>
          </p:cNvSpPr>
          <p:nvPr/>
        </p:nvSpPr>
        <p:spPr bwMode="auto">
          <a:xfrm flipV="1">
            <a:off x="32766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49" name="Line 9"/>
          <p:cNvSpPr>
            <a:spLocks noChangeShapeType="1"/>
          </p:cNvSpPr>
          <p:nvPr/>
        </p:nvSpPr>
        <p:spPr bwMode="auto">
          <a:xfrm flipV="1">
            <a:off x="3429000" y="2895600"/>
            <a:ext cx="0" cy="7620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50" name="Line 10"/>
          <p:cNvSpPr>
            <a:spLocks noChangeShapeType="1"/>
          </p:cNvSpPr>
          <p:nvPr/>
        </p:nvSpPr>
        <p:spPr bwMode="auto">
          <a:xfrm flipV="1">
            <a:off x="35814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51" name="Line 11"/>
          <p:cNvSpPr>
            <a:spLocks noChangeShapeType="1"/>
          </p:cNvSpPr>
          <p:nvPr/>
        </p:nvSpPr>
        <p:spPr bwMode="auto">
          <a:xfrm flipV="1">
            <a:off x="37338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52" name="Line 12"/>
          <p:cNvSpPr>
            <a:spLocks noChangeShapeType="1"/>
          </p:cNvSpPr>
          <p:nvPr/>
        </p:nvSpPr>
        <p:spPr bwMode="auto">
          <a:xfrm flipV="1">
            <a:off x="38862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53" name="Line 13"/>
          <p:cNvSpPr>
            <a:spLocks noChangeShapeType="1"/>
          </p:cNvSpPr>
          <p:nvPr/>
        </p:nvSpPr>
        <p:spPr bwMode="auto">
          <a:xfrm flipV="1">
            <a:off x="40386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54" name="Line 14"/>
          <p:cNvSpPr>
            <a:spLocks noChangeShapeType="1"/>
          </p:cNvSpPr>
          <p:nvPr/>
        </p:nvSpPr>
        <p:spPr bwMode="auto">
          <a:xfrm flipV="1">
            <a:off x="41910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55" name="Line 15"/>
          <p:cNvSpPr>
            <a:spLocks noChangeShapeType="1"/>
          </p:cNvSpPr>
          <p:nvPr/>
        </p:nvSpPr>
        <p:spPr bwMode="auto">
          <a:xfrm flipV="1">
            <a:off x="43434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56" name="Line 16"/>
          <p:cNvSpPr>
            <a:spLocks noChangeShapeType="1"/>
          </p:cNvSpPr>
          <p:nvPr/>
        </p:nvSpPr>
        <p:spPr bwMode="auto">
          <a:xfrm flipV="1">
            <a:off x="44958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57" name="Line 17"/>
          <p:cNvSpPr>
            <a:spLocks noChangeShapeType="1"/>
          </p:cNvSpPr>
          <p:nvPr/>
        </p:nvSpPr>
        <p:spPr bwMode="auto">
          <a:xfrm flipV="1">
            <a:off x="60960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58" name="Line 18"/>
          <p:cNvSpPr>
            <a:spLocks noChangeShapeType="1"/>
          </p:cNvSpPr>
          <p:nvPr/>
        </p:nvSpPr>
        <p:spPr bwMode="auto">
          <a:xfrm flipV="1">
            <a:off x="62484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59" name="Line 19"/>
          <p:cNvSpPr>
            <a:spLocks noChangeShapeType="1"/>
          </p:cNvSpPr>
          <p:nvPr/>
        </p:nvSpPr>
        <p:spPr bwMode="auto">
          <a:xfrm flipV="1">
            <a:off x="64008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60" name="Line 20"/>
          <p:cNvSpPr>
            <a:spLocks noChangeShapeType="1"/>
          </p:cNvSpPr>
          <p:nvPr/>
        </p:nvSpPr>
        <p:spPr bwMode="auto">
          <a:xfrm flipV="1">
            <a:off x="65532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61" name="Line 21"/>
          <p:cNvSpPr>
            <a:spLocks noChangeShapeType="1"/>
          </p:cNvSpPr>
          <p:nvPr/>
        </p:nvSpPr>
        <p:spPr bwMode="auto">
          <a:xfrm flipV="1">
            <a:off x="67056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62" name="Line 22"/>
          <p:cNvSpPr>
            <a:spLocks noChangeShapeType="1"/>
          </p:cNvSpPr>
          <p:nvPr/>
        </p:nvSpPr>
        <p:spPr bwMode="auto">
          <a:xfrm flipV="1">
            <a:off x="68580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63" name="Line 23"/>
          <p:cNvSpPr>
            <a:spLocks noChangeShapeType="1"/>
          </p:cNvSpPr>
          <p:nvPr/>
        </p:nvSpPr>
        <p:spPr bwMode="auto">
          <a:xfrm flipV="1">
            <a:off x="70104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64" name="Line 24"/>
          <p:cNvSpPr>
            <a:spLocks noChangeShapeType="1"/>
          </p:cNvSpPr>
          <p:nvPr/>
        </p:nvSpPr>
        <p:spPr bwMode="auto">
          <a:xfrm flipV="1">
            <a:off x="71628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65" name="Line 25"/>
          <p:cNvSpPr>
            <a:spLocks noChangeShapeType="1"/>
          </p:cNvSpPr>
          <p:nvPr/>
        </p:nvSpPr>
        <p:spPr bwMode="auto">
          <a:xfrm flipV="1">
            <a:off x="73152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66" name="Line 26"/>
          <p:cNvSpPr>
            <a:spLocks noChangeShapeType="1"/>
          </p:cNvSpPr>
          <p:nvPr/>
        </p:nvSpPr>
        <p:spPr bwMode="auto">
          <a:xfrm flipV="1">
            <a:off x="74676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67" name="Line 27"/>
          <p:cNvSpPr>
            <a:spLocks noChangeShapeType="1"/>
          </p:cNvSpPr>
          <p:nvPr/>
        </p:nvSpPr>
        <p:spPr bwMode="auto">
          <a:xfrm flipV="1">
            <a:off x="76200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68" name="Line 28"/>
          <p:cNvSpPr>
            <a:spLocks noChangeShapeType="1"/>
          </p:cNvSpPr>
          <p:nvPr/>
        </p:nvSpPr>
        <p:spPr bwMode="auto">
          <a:xfrm flipV="1">
            <a:off x="77724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69" name="Line 29"/>
          <p:cNvSpPr>
            <a:spLocks noChangeShapeType="1"/>
          </p:cNvSpPr>
          <p:nvPr/>
        </p:nvSpPr>
        <p:spPr bwMode="auto">
          <a:xfrm flipV="1">
            <a:off x="79248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70" name="Line 30"/>
          <p:cNvSpPr>
            <a:spLocks noChangeShapeType="1"/>
          </p:cNvSpPr>
          <p:nvPr/>
        </p:nvSpPr>
        <p:spPr bwMode="auto">
          <a:xfrm flipV="1">
            <a:off x="8077200" y="33528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71" name="Text Box 31"/>
          <p:cNvSpPr txBox="1">
            <a:spLocks noChangeArrowheads="1"/>
          </p:cNvSpPr>
          <p:nvPr/>
        </p:nvSpPr>
        <p:spPr bwMode="auto">
          <a:xfrm>
            <a:off x="2346326" y="1143001"/>
            <a:ext cx="5654675"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cs typeface="Arial" charset="0"/>
              </a:rPr>
              <a:t>Replace each pixel by the median over N pixels (5 pixels, for these examples).  Generalizes to </a:t>
            </a:r>
            <a:r>
              <a:rPr lang="ja-JP" altLang="en-US">
                <a:solidFill>
                  <a:srgbClr val="000000"/>
                </a:solidFill>
                <a:cs typeface="Arial" charset="0"/>
              </a:rPr>
              <a:t>“</a:t>
            </a:r>
            <a:r>
              <a:rPr lang="en-US">
                <a:solidFill>
                  <a:srgbClr val="000000"/>
                </a:solidFill>
                <a:cs typeface="Arial" charset="0"/>
              </a:rPr>
              <a:t>rank order</a:t>
            </a:r>
            <a:r>
              <a:rPr lang="ja-JP" altLang="en-US">
                <a:solidFill>
                  <a:srgbClr val="000000"/>
                </a:solidFill>
                <a:cs typeface="Arial" charset="0"/>
              </a:rPr>
              <a:t>”</a:t>
            </a:r>
            <a:r>
              <a:rPr lang="en-US">
                <a:solidFill>
                  <a:srgbClr val="000000"/>
                </a:solidFill>
                <a:cs typeface="Arial" charset="0"/>
              </a:rPr>
              <a:t> filters.</a:t>
            </a:r>
          </a:p>
        </p:txBody>
      </p:sp>
      <p:sp>
        <p:nvSpPr>
          <p:cNvPr id="215072" name="AutoShape 32"/>
          <p:cNvSpPr>
            <a:spLocks/>
          </p:cNvSpPr>
          <p:nvPr/>
        </p:nvSpPr>
        <p:spPr bwMode="auto">
          <a:xfrm rot="-5400000">
            <a:off x="3162300" y="3390900"/>
            <a:ext cx="228600" cy="762000"/>
          </a:xfrm>
          <a:prstGeom prst="leftBrace">
            <a:avLst>
              <a:gd name="adj1" fmla="val 27778"/>
              <a:gd name="adj2" fmla="val 50000"/>
            </a:avLst>
          </a:prstGeom>
          <a:noFill/>
          <a:ln w="28575">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000000"/>
              </a:solidFill>
              <a:latin typeface="Calibri" charset="0"/>
              <a:ea typeface="ＭＳ Ｐゴシック" charset="0"/>
              <a:cs typeface="Arial" charset="0"/>
            </a:endParaRPr>
          </a:p>
        </p:txBody>
      </p:sp>
      <p:sp>
        <p:nvSpPr>
          <p:cNvPr id="215073" name="Rectangle 33"/>
          <p:cNvSpPr>
            <a:spLocks noChangeArrowheads="1"/>
          </p:cNvSpPr>
          <p:nvPr/>
        </p:nvSpPr>
        <p:spPr bwMode="auto">
          <a:xfrm>
            <a:off x="2286000" y="3962401"/>
            <a:ext cx="19812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solidFill>
                  <a:srgbClr val="000000"/>
                </a:solidFill>
                <a:latin typeface="Calibri" charset="0"/>
                <a:ea typeface="ＭＳ Ｐゴシック" charset="0"/>
                <a:cs typeface="Arial" charset="0"/>
              </a:rPr>
              <a:t>5-pixel neighborhood</a:t>
            </a:r>
          </a:p>
        </p:txBody>
      </p:sp>
      <p:sp>
        <p:nvSpPr>
          <p:cNvPr id="215074" name="Rectangle 34"/>
          <p:cNvSpPr>
            <a:spLocks noChangeArrowheads="1"/>
          </p:cNvSpPr>
          <p:nvPr/>
        </p:nvSpPr>
        <p:spPr bwMode="auto">
          <a:xfrm>
            <a:off x="1676400" y="2743200"/>
            <a:ext cx="5222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charset="0"/>
                <a:ea typeface="ＭＳ Ｐゴシック" charset="0"/>
                <a:cs typeface="Arial" charset="0"/>
              </a:rPr>
              <a:t>In:</a:t>
            </a:r>
          </a:p>
        </p:txBody>
      </p:sp>
      <p:sp>
        <p:nvSpPr>
          <p:cNvPr id="215075" name="Rectangle 35"/>
          <p:cNvSpPr>
            <a:spLocks noChangeArrowheads="1"/>
          </p:cNvSpPr>
          <p:nvPr/>
        </p:nvSpPr>
        <p:spPr bwMode="auto">
          <a:xfrm>
            <a:off x="5497513" y="2743201"/>
            <a:ext cx="73449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charset="0"/>
                <a:ea typeface="ＭＳ Ｐゴシック" charset="0"/>
                <a:cs typeface="Arial" charset="0"/>
              </a:rPr>
              <a:t>Out:</a:t>
            </a:r>
          </a:p>
        </p:txBody>
      </p:sp>
      <p:sp>
        <p:nvSpPr>
          <p:cNvPr id="215076" name="Line 36"/>
          <p:cNvSpPr>
            <a:spLocks noChangeShapeType="1"/>
          </p:cNvSpPr>
          <p:nvPr/>
        </p:nvSpPr>
        <p:spPr bwMode="auto">
          <a:xfrm flipV="1">
            <a:off x="2514600" y="58674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77" name="Line 37"/>
          <p:cNvSpPr>
            <a:spLocks noChangeShapeType="1"/>
          </p:cNvSpPr>
          <p:nvPr/>
        </p:nvSpPr>
        <p:spPr bwMode="auto">
          <a:xfrm flipV="1">
            <a:off x="2667000" y="58674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78" name="Line 38"/>
          <p:cNvSpPr>
            <a:spLocks noChangeShapeType="1"/>
          </p:cNvSpPr>
          <p:nvPr/>
        </p:nvSpPr>
        <p:spPr bwMode="auto">
          <a:xfrm flipV="1">
            <a:off x="2819400" y="58674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79" name="Line 39"/>
          <p:cNvSpPr>
            <a:spLocks noChangeShapeType="1"/>
          </p:cNvSpPr>
          <p:nvPr/>
        </p:nvSpPr>
        <p:spPr bwMode="auto">
          <a:xfrm flipV="1">
            <a:off x="2971800" y="586740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80" name="Line 40"/>
          <p:cNvSpPr>
            <a:spLocks noChangeShapeType="1"/>
          </p:cNvSpPr>
          <p:nvPr/>
        </p:nvSpPr>
        <p:spPr bwMode="auto">
          <a:xfrm flipV="1">
            <a:off x="3124200" y="5822950"/>
            <a:ext cx="0" cy="3492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81" name="Line 41"/>
          <p:cNvSpPr>
            <a:spLocks noChangeShapeType="1"/>
          </p:cNvSpPr>
          <p:nvPr/>
        </p:nvSpPr>
        <p:spPr bwMode="auto">
          <a:xfrm flipV="1">
            <a:off x="3276600" y="5746750"/>
            <a:ext cx="0" cy="4254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82" name="Line 42"/>
          <p:cNvSpPr>
            <a:spLocks noChangeShapeType="1"/>
          </p:cNvSpPr>
          <p:nvPr/>
        </p:nvSpPr>
        <p:spPr bwMode="auto">
          <a:xfrm flipV="1">
            <a:off x="3429000" y="5289550"/>
            <a:ext cx="0" cy="8826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83" name="Line 43"/>
          <p:cNvSpPr>
            <a:spLocks noChangeShapeType="1"/>
          </p:cNvSpPr>
          <p:nvPr/>
        </p:nvSpPr>
        <p:spPr bwMode="auto">
          <a:xfrm flipV="1">
            <a:off x="3581400" y="521335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84" name="Rectangle 44"/>
          <p:cNvSpPr>
            <a:spLocks noChangeArrowheads="1"/>
          </p:cNvSpPr>
          <p:nvPr/>
        </p:nvSpPr>
        <p:spPr bwMode="auto">
          <a:xfrm>
            <a:off x="1676400" y="5257800"/>
            <a:ext cx="5222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charset="0"/>
                <a:ea typeface="ＭＳ Ｐゴシック" charset="0"/>
                <a:cs typeface="Arial" charset="0"/>
              </a:rPr>
              <a:t>In:</a:t>
            </a:r>
          </a:p>
        </p:txBody>
      </p:sp>
      <p:sp>
        <p:nvSpPr>
          <p:cNvPr id="215085" name="Rectangle 45"/>
          <p:cNvSpPr>
            <a:spLocks noChangeArrowheads="1"/>
          </p:cNvSpPr>
          <p:nvPr/>
        </p:nvSpPr>
        <p:spPr bwMode="auto">
          <a:xfrm>
            <a:off x="5497513" y="5257801"/>
            <a:ext cx="73449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alibri" charset="0"/>
                <a:ea typeface="ＭＳ Ｐゴシック" charset="0"/>
                <a:cs typeface="Arial" charset="0"/>
              </a:rPr>
              <a:t>Out:</a:t>
            </a:r>
          </a:p>
        </p:txBody>
      </p:sp>
      <p:sp>
        <p:nvSpPr>
          <p:cNvPr id="215086" name="Line 46"/>
          <p:cNvSpPr>
            <a:spLocks noChangeShapeType="1"/>
          </p:cNvSpPr>
          <p:nvPr/>
        </p:nvSpPr>
        <p:spPr bwMode="auto">
          <a:xfrm flipV="1">
            <a:off x="3733800" y="521335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87" name="Line 47"/>
          <p:cNvSpPr>
            <a:spLocks noChangeShapeType="1"/>
          </p:cNvSpPr>
          <p:nvPr/>
        </p:nvSpPr>
        <p:spPr bwMode="auto">
          <a:xfrm flipV="1">
            <a:off x="3886200" y="521335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88" name="Line 48"/>
          <p:cNvSpPr>
            <a:spLocks noChangeShapeType="1"/>
          </p:cNvSpPr>
          <p:nvPr/>
        </p:nvSpPr>
        <p:spPr bwMode="auto">
          <a:xfrm flipV="1">
            <a:off x="4038600" y="521335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89" name="Line 49"/>
          <p:cNvSpPr>
            <a:spLocks noChangeShapeType="1"/>
          </p:cNvSpPr>
          <p:nvPr/>
        </p:nvSpPr>
        <p:spPr bwMode="auto">
          <a:xfrm flipV="1">
            <a:off x="4191000" y="521335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90" name="Line 50"/>
          <p:cNvSpPr>
            <a:spLocks noChangeShapeType="1"/>
          </p:cNvSpPr>
          <p:nvPr/>
        </p:nvSpPr>
        <p:spPr bwMode="auto">
          <a:xfrm flipV="1">
            <a:off x="4343400" y="521335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91" name="Line 51"/>
          <p:cNvSpPr>
            <a:spLocks noChangeShapeType="1"/>
          </p:cNvSpPr>
          <p:nvPr/>
        </p:nvSpPr>
        <p:spPr bwMode="auto">
          <a:xfrm flipV="1">
            <a:off x="4495800" y="521335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92" name="Line 52"/>
          <p:cNvSpPr>
            <a:spLocks noChangeShapeType="1"/>
          </p:cNvSpPr>
          <p:nvPr/>
        </p:nvSpPr>
        <p:spPr bwMode="auto">
          <a:xfrm flipV="1">
            <a:off x="6096000" y="582295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93" name="Line 53"/>
          <p:cNvSpPr>
            <a:spLocks noChangeShapeType="1"/>
          </p:cNvSpPr>
          <p:nvPr/>
        </p:nvSpPr>
        <p:spPr bwMode="auto">
          <a:xfrm flipV="1">
            <a:off x="6248400" y="582295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94" name="Line 54"/>
          <p:cNvSpPr>
            <a:spLocks noChangeShapeType="1"/>
          </p:cNvSpPr>
          <p:nvPr/>
        </p:nvSpPr>
        <p:spPr bwMode="auto">
          <a:xfrm flipV="1">
            <a:off x="6400800" y="582295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95" name="Line 55"/>
          <p:cNvSpPr>
            <a:spLocks noChangeShapeType="1"/>
          </p:cNvSpPr>
          <p:nvPr/>
        </p:nvSpPr>
        <p:spPr bwMode="auto">
          <a:xfrm flipV="1">
            <a:off x="6553200" y="5822950"/>
            <a:ext cx="0" cy="304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96" name="Line 56"/>
          <p:cNvSpPr>
            <a:spLocks noChangeShapeType="1"/>
          </p:cNvSpPr>
          <p:nvPr/>
        </p:nvSpPr>
        <p:spPr bwMode="auto">
          <a:xfrm flipV="1">
            <a:off x="6705600" y="5778500"/>
            <a:ext cx="0" cy="3492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97" name="Line 57"/>
          <p:cNvSpPr>
            <a:spLocks noChangeShapeType="1"/>
          </p:cNvSpPr>
          <p:nvPr/>
        </p:nvSpPr>
        <p:spPr bwMode="auto">
          <a:xfrm flipV="1">
            <a:off x="6858000" y="5702300"/>
            <a:ext cx="0" cy="4254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98" name="Line 58"/>
          <p:cNvSpPr>
            <a:spLocks noChangeShapeType="1"/>
          </p:cNvSpPr>
          <p:nvPr/>
        </p:nvSpPr>
        <p:spPr bwMode="auto">
          <a:xfrm flipV="1">
            <a:off x="7010400" y="5245100"/>
            <a:ext cx="0" cy="8826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099" name="Line 59"/>
          <p:cNvSpPr>
            <a:spLocks noChangeShapeType="1"/>
          </p:cNvSpPr>
          <p:nvPr/>
        </p:nvSpPr>
        <p:spPr bwMode="auto">
          <a:xfrm flipV="1">
            <a:off x="7162800" y="516890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100" name="Line 60"/>
          <p:cNvSpPr>
            <a:spLocks noChangeShapeType="1"/>
          </p:cNvSpPr>
          <p:nvPr/>
        </p:nvSpPr>
        <p:spPr bwMode="auto">
          <a:xfrm flipV="1">
            <a:off x="7315200" y="516890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101" name="Line 61"/>
          <p:cNvSpPr>
            <a:spLocks noChangeShapeType="1"/>
          </p:cNvSpPr>
          <p:nvPr/>
        </p:nvSpPr>
        <p:spPr bwMode="auto">
          <a:xfrm flipV="1">
            <a:off x="7467600" y="516890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102" name="Line 62"/>
          <p:cNvSpPr>
            <a:spLocks noChangeShapeType="1"/>
          </p:cNvSpPr>
          <p:nvPr/>
        </p:nvSpPr>
        <p:spPr bwMode="auto">
          <a:xfrm flipV="1">
            <a:off x="7620000" y="516890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103" name="Line 63"/>
          <p:cNvSpPr>
            <a:spLocks noChangeShapeType="1"/>
          </p:cNvSpPr>
          <p:nvPr/>
        </p:nvSpPr>
        <p:spPr bwMode="auto">
          <a:xfrm flipV="1">
            <a:off x="7772400" y="516890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104" name="Line 64"/>
          <p:cNvSpPr>
            <a:spLocks noChangeShapeType="1"/>
          </p:cNvSpPr>
          <p:nvPr/>
        </p:nvSpPr>
        <p:spPr bwMode="auto">
          <a:xfrm flipV="1">
            <a:off x="7924800" y="516890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105" name="Line 65"/>
          <p:cNvSpPr>
            <a:spLocks noChangeShapeType="1"/>
          </p:cNvSpPr>
          <p:nvPr/>
        </p:nvSpPr>
        <p:spPr bwMode="auto">
          <a:xfrm flipV="1">
            <a:off x="8077200" y="5168900"/>
            <a:ext cx="0" cy="95885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5106" name="Text Box 66"/>
          <p:cNvSpPr txBox="1">
            <a:spLocks noChangeArrowheads="1"/>
          </p:cNvSpPr>
          <p:nvPr/>
        </p:nvSpPr>
        <p:spPr bwMode="auto">
          <a:xfrm>
            <a:off x="8899526" y="2708276"/>
            <a:ext cx="1539875"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333399"/>
                </a:solidFill>
                <a:cs typeface="Arial" charset="0"/>
              </a:rPr>
              <a:t>Spike noise is removed</a:t>
            </a:r>
          </a:p>
        </p:txBody>
      </p:sp>
      <p:sp>
        <p:nvSpPr>
          <p:cNvPr id="215107" name="Text Box 67"/>
          <p:cNvSpPr txBox="1">
            <a:spLocks noChangeArrowheads="1"/>
          </p:cNvSpPr>
          <p:nvPr/>
        </p:nvSpPr>
        <p:spPr bwMode="auto">
          <a:xfrm>
            <a:off x="8890000" y="4800600"/>
            <a:ext cx="1565276"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a:solidFill>
                  <a:srgbClr val="333399"/>
                </a:solidFill>
                <a:cs typeface="Arial" charset="0"/>
              </a:rPr>
              <a:t>Monotonic edges remain unchanged</a:t>
            </a:r>
          </a:p>
        </p:txBody>
      </p:sp>
      <p:sp>
        <p:nvSpPr>
          <p:cNvPr id="215108" name="TextBox 67"/>
          <p:cNvSpPr txBox="1">
            <a:spLocks noChangeArrowheads="1"/>
          </p:cNvSpPr>
          <p:nvPr/>
        </p:nvSpPr>
        <p:spPr bwMode="auto">
          <a:xfrm>
            <a:off x="4419601" y="1981201"/>
            <a:ext cx="3018775"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cs typeface="Arial" charset="0"/>
              </a:rPr>
              <a:t>Median([1 7 1 5 1]) = 1</a:t>
            </a:r>
          </a:p>
          <a:p>
            <a:r>
              <a:rPr lang="en-US">
                <a:solidFill>
                  <a:srgbClr val="000000"/>
                </a:solidFill>
                <a:cs typeface="Arial" charset="0"/>
              </a:rPr>
              <a:t>Mean([1 7 1 5 1]) = 2.8</a:t>
            </a:r>
          </a:p>
        </p:txBody>
      </p:sp>
    </p:spTree>
    <p:extLst>
      <p:ext uri="{BB962C8B-B14F-4D97-AF65-F5344CB8AC3E}">
        <p14:creationId xmlns:p14="http://schemas.microsoft.com/office/powerpoint/2010/main" val="31628070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atin typeface="Albertus Extra Bold" charset="0"/>
                <a:cs typeface="Arial" charset="0"/>
              </a:rPr>
              <a:t>Median filtering results</a:t>
            </a:r>
          </a:p>
        </p:txBody>
      </p:sp>
      <p:pic>
        <p:nvPicPr>
          <p:cNvPr id="2160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133601"/>
            <a:ext cx="2914650" cy="324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60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133601"/>
            <a:ext cx="2914650" cy="324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6070" name="TextBox 5"/>
          <p:cNvSpPr txBox="1">
            <a:spLocks noChangeArrowheads="1"/>
          </p:cNvSpPr>
          <p:nvPr/>
        </p:nvSpPr>
        <p:spPr bwMode="auto">
          <a:xfrm>
            <a:off x="1981201" y="1447801"/>
            <a:ext cx="420820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dobe Caslon Pro" charset="0"/>
                <a:cs typeface="Arial" charset="0"/>
              </a:rPr>
              <a:t>Best for salt and pepper noise</a:t>
            </a:r>
          </a:p>
        </p:txBody>
      </p:sp>
    </p:spTree>
    <p:extLst>
      <p:ext uri="{BB962C8B-B14F-4D97-AF65-F5344CB8AC3E}">
        <p14:creationId xmlns:p14="http://schemas.microsoft.com/office/powerpoint/2010/main" val="3349424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53D73-C46E-4EDF-823E-12CBD0CB6EFC}"/>
              </a:ext>
            </a:extLst>
          </p:cNvPr>
          <p:cNvSpPr>
            <a:spLocks noGrp="1"/>
          </p:cNvSpPr>
          <p:nvPr>
            <p:ph type="title"/>
          </p:nvPr>
        </p:nvSpPr>
        <p:spPr/>
        <p:txBody>
          <a:bodyPr/>
          <a:lstStyle/>
          <a:p>
            <a:r>
              <a:rPr lang="en-US" dirty="0"/>
              <a:t>Color Perception in Human</a:t>
            </a:r>
          </a:p>
        </p:txBody>
      </p:sp>
      <p:sp>
        <p:nvSpPr>
          <p:cNvPr id="3" name="Content Placeholder 2">
            <a:extLst>
              <a:ext uri="{FF2B5EF4-FFF2-40B4-BE49-F238E27FC236}">
                <a16:creationId xmlns:a16="http://schemas.microsoft.com/office/drawing/2014/main" id="{F620DBC6-8396-4B1C-B241-F04D1DB5B722}"/>
              </a:ext>
            </a:extLst>
          </p:cNvPr>
          <p:cNvSpPr>
            <a:spLocks noGrp="1"/>
          </p:cNvSpPr>
          <p:nvPr>
            <p:ph idx="1"/>
          </p:nvPr>
        </p:nvSpPr>
        <p:spPr/>
        <p:txBody>
          <a:bodyPr/>
          <a:lstStyle/>
          <a:p>
            <a:pPr marL="457200" indent="-457200">
              <a:buFont typeface="Arial" panose="020B0604020202020204" pitchFamily="34" charset="0"/>
              <a:buChar char="•"/>
            </a:pPr>
            <a:r>
              <a:rPr lang="en-US" dirty="0"/>
              <a:t>Color is the visual sensation</a:t>
            </a:r>
          </a:p>
        </p:txBody>
      </p:sp>
      <p:grpSp>
        <p:nvGrpSpPr>
          <p:cNvPr id="4" name="Group 7">
            <a:extLst>
              <a:ext uri="{FF2B5EF4-FFF2-40B4-BE49-F238E27FC236}">
                <a16:creationId xmlns:a16="http://schemas.microsoft.com/office/drawing/2014/main" id="{A7945539-652B-4253-BDAB-E39BD9AE43B1}"/>
              </a:ext>
            </a:extLst>
          </p:cNvPr>
          <p:cNvGrpSpPr>
            <a:grpSpLocks/>
          </p:cNvGrpSpPr>
          <p:nvPr/>
        </p:nvGrpSpPr>
        <p:grpSpPr bwMode="auto">
          <a:xfrm>
            <a:off x="2057400" y="3505200"/>
            <a:ext cx="2044700" cy="3046412"/>
            <a:chOff x="816" y="2057"/>
            <a:chExt cx="1288" cy="1919"/>
          </a:xfrm>
        </p:grpSpPr>
        <p:pic>
          <p:nvPicPr>
            <p:cNvPr id="5" name="Picture 8">
              <a:extLst>
                <a:ext uri="{FF2B5EF4-FFF2-40B4-BE49-F238E27FC236}">
                  <a16:creationId xmlns:a16="http://schemas.microsoft.com/office/drawing/2014/main" id="{BF105B71-2699-4EA3-9C2C-F45F30F67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 y="2057"/>
              <a:ext cx="1033" cy="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
              <a:extLst>
                <a:ext uri="{FF2B5EF4-FFF2-40B4-BE49-F238E27FC236}">
                  <a16:creationId xmlns:a16="http://schemas.microsoft.com/office/drawing/2014/main" id="{0D893E4B-B076-4327-B6C3-6730AEE0B7E4}"/>
                </a:ext>
              </a:extLst>
            </p:cNvPr>
            <p:cNvSpPr>
              <a:spLocks noChangeArrowheads="1"/>
            </p:cNvSpPr>
            <p:nvPr/>
          </p:nvSpPr>
          <p:spPr bwMode="auto">
            <a:xfrm>
              <a:off x="908" y="2058"/>
              <a:ext cx="1045" cy="161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endParaRPr lang="en-US" altLang="en-US" sz="2400">
                <a:solidFill>
                  <a:prstClr val="black"/>
                </a:solidFill>
                <a:latin typeface="Arial" panose="020B0604020202020204" pitchFamily="34" charset="0"/>
              </a:endParaRPr>
            </a:p>
          </p:txBody>
        </p:sp>
        <p:sp>
          <p:nvSpPr>
            <p:cNvPr id="7" name="Text Box 10">
              <a:extLst>
                <a:ext uri="{FF2B5EF4-FFF2-40B4-BE49-F238E27FC236}">
                  <a16:creationId xmlns:a16="http://schemas.microsoft.com/office/drawing/2014/main" id="{F55ABEA8-A0EF-419B-95A5-C6CE7E94B3CF}"/>
                </a:ext>
              </a:extLst>
            </p:cNvPr>
            <p:cNvSpPr txBox="1">
              <a:spLocks noChangeArrowheads="1"/>
            </p:cNvSpPr>
            <p:nvPr/>
          </p:nvSpPr>
          <p:spPr bwMode="auto">
            <a:xfrm>
              <a:off x="1008" y="2160"/>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en-US" sz="2400">
                  <a:solidFill>
                    <a:srgbClr val="FF0000"/>
                  </a:solidFill>
                  <a:latin typeface="Helvetica" panose="020B0604020202020204" pitchFamily="34" charset="0"/>
                </a:rPr>
                <a:t>Red</a:t>
              </a:r>
            </a:p>
          </p:txBody>
        </p:sp>
        <p:sp>
          <p:nvSpPr>
            <p:cNvPr id="8" name="Text Box 11">
              <a:extLst>
                <a:ext uri="{FF2B5EF4-FFF2-40B4-BE49-F238E27FC236}">
                  <a16:creationId xmlns:a16="http://schemas.microsoft.com/office/drawing/2014/main" id="{28E77436-7C62-41F9-819E-1B0DACB366D4}"/>
                </a:ext>
              </a:extLst>
            </p:cNvPr>
            <p:cNvSpPr txBox="1">
              <a:spLocks noChangeArrowheads="1"/>
            </p:cNvSpPr>
            <p:nvPr/>
          </p:nvSpPr>
          <p:spPr bwMode="auto">
            <a:xfrm>
              <a:off x="816"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en-US" sz="2400">
                  <a:solidFill>
                    <a:prstClr val="white"/>
                  </a:solidFill>
                  <a:latin typeface="Helvetica" panose="020B0604020202020204" pitchFamily="34" charset="0"/>
                </a:rPr>
                <a:t>400          700</a:t>
              </a:r>
            </a:p>
          </p:txBody>
        </p:sp>
      </p:grpSp>
      <p:grpSp>
        <p:nvGrpSpPr>
          <p:cNvPr id="9" name="Group 12">
            <a:extLst>
              <a:ext uri="{FF2B5EF4-FFF2-40B4-BE49-F238E27FC236}">
                <a16:creationId xmlns:a16="http://schemas.microsoft.com/office/drawing/2014/main" id="{1C5B5C75-B774-4256-9132-71A04FCABC27}"/>
              </a:ext>
            </a:extLst>
          </p:cNvPr>
          <p:cNvGrpSpPr>
            <a:grpSpLocks/>
          </p:cNvGrpSpPr>
          <p:nvPr/>
        </p:nvGrpSpPr>
        <p:grpSpPr bwMode="auto">
          <a:xfrm>
            <a:off x="4014788" y="3505200"/>
            <a:ext cx="2044700" cy="3046412"/>
            <a:chOff x="2049" y="2057"/>
            <a:chExt cx="1288" cy="1919"/>
          </a:xfrm>
        </p:grpSpPr>
        <p:pic>
          <p:nvPicPr>
            <p:cNvPr id="10" name="Picture 13">
              <a:extLst>
                <a:ext uri="{FF2B5EF4-FFF2-40B4-BE49-F238E27FC236}">
                  <a16:creationId xmlns:a16="http://schemas.microsoft.com/office/drawing/2014/main" id="{A1D7642F-95D7-44A4-897B-7C2E53BBE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 y="2057"/>
              <a:ext cx="1042"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4">
              <a:extLst>
                <a:ext uri="{FF2B5EF4-FFF2-40B4-BE49-F238E27FC236}">
                  <a16:creationId xmlns:a16="http://schemas.microsoft.com/office/drawing/2014/main" id="{58DFCE85-653D-4FB7-878B-D374D24973B9}"/>
                </a:ext>
              </a:extLst>
            </p:cNvPr>
            <p:cNvSpPr>
              <a:spLocks noChangeArrowheads="1"/>
            </p:cNvSpPr>
            <p:nvPr/>
          </p:nvSpPr>
          <p:spPr bwMode="auto">
            <a:xfrm>
              <a:off x="2129" y="2057"/>
              <a:ext cx="1046" cy="163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endParaRPr lang="en-US" altLang="en-US" sz="2400">
                <a:solidFill>
                  <a:prstClr val="black"/>
                </a:solidFill>
                <a:latin typeface="Arial" panose="020B0604020202020204" pitchFamily="34" charset="0"/>
              </a:endParaRPr>
            </a:p>
          </p:txBody>
        </p:sp>
        <p:sp>
          <p:nvSpPr>
            <p:cNvPr id="12" name="Text Box 15">
              <a:extLst>
                <a:ext uri="{FF2B5EF4-FFF2-40B4-BE49-F238E27FC236}">
                  <a16:creationId xmlns:a16="http://schemas.microsoft.com/office/drawing/2014/main" id="{727A33F0-A75C-4630-ADEA-0C26690BDE1B}"/>
                </a:ext>
              </a:extLst>
            </p:cNvPr>
            <p:cNvSpPr txBox="1">
              <a:spLocks noChangeArrowheads="1"/>
            </p:cNvSpPr>
            <p:nvPr/>
          </p:nvSpPr>
          <p:spPr bwMode="auto">
            <a:xfrm>
              <a:off x="2112" y="2112"/>
              <a:ext cx="6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en-US" sz="2400">
                  <a:solidFill>
                    <a:srgbClr val="FFFF00"/>
                  </a:solidFill>
                  <a:latin typeface="Helvetica" panose="020B0604020202020204" pitchFamily="34" charset="0"/>
                </a:rPr>
                <a:t>Yellow</a:t>
              </a:r>
            </a:p>
          </p:txBody>
        </p:sp>
        <p:sp>
          <p:nvSpPr>
            <p:cNvPr id="13" name="Text Box 16">
              <a:extLst>
                <a:ext uri="{FF2B5EF4-FFF2-40B4-BE49-F238E27FC236}">
                  <a16:creationId xmlns:a16="http://schemas.microsoft.com/office/drawing/2014/main" id="{14A61A6A-E754-4C09-AC4D-47DC4B1E26F3}"/>
                </a:ext>
              </a:extLst>
            </p:cNvPr>
            <p:cNvSpPr txBox="1">
              <a:spLocks noChangeArrowheads="1"/>
            </p:cNvSpPr>
            <p:nvPr/>
          </p:nvSpPr>
          <p:spPr bwMode="auto">
            <a:xfrm>
              <a:off x="2049"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en-US" sz="2400">
                  <a:solidFill>
                    <a:prstClr val="white"/>
                  </a:solidFill>
                  <a:latin typeface="Helvetica" panose="020B0604020202020204" pitchFamily="34" charset="0"/>
                </a:rPr>
                <a:t>400          700</a:t>
              </a:r>
            </a:p>
          </p:txBody>
        </p:sp>
      </p:grpSp>
      <p:grpSp>
        <p:nvGrpSpPr>
          <p:cNvPr id="14" name="Group 17">
            <a:extLst>
              <a:ext uri="{FF2B5EF4-FFF2-40B4-BE49-F238E27FC236}">
                <a16:creationId xmlns:a16="http://schemas.microsoft.com/office/drawing/2014/main" id="{1C1967A7-461C-4E25-A47F-0D8EABC82A0F}"/>
              </a:ext>
            </a:extLst>
          </p:cNvPr>
          <p:cNvGrpSpPr>
            <a:grpSpLocks/>
          </p:cNvGrpSpPr>
          <p:nvPr/>
        </p:nvGrpSpPr>
        <p:grpSpPr bwMode="auto">
          <a:xfrm>
            <a:off x="5970588" y="3505200"/>
            <a:ext cx="2044700" cy="3046412"/>
            <a:chOff x="3281" y="2057"/>
            <a:chExt cx="1288" cy="1919"/>
          </a:xfrm>
        </p:grpSpPr>
        <p:pic>
          <p:nvPicPr>
            <p:cNvPr id="15" name="Picture 18">
              <a:extLst>
                <a:ext uri="{FF2B5EF4-FFF2-40B4-BE49-F238E27FC236}">
                  <a16:creationId xmlns:a16="http://schemas.microsoft.com/office/drawing/2014/main" id="{B874BCE7-7AE9-4D25-B82B-87BF25570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6" y="2057"/>
              <a:ext cx="1040"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9">
              <a:extLst>
                <a:ext uri="{FF2B5EF4-FFF2-40B4-BE49-F238E27FC236}">
                  <a16:creationId xmlns:a16="http://schemas.microsoft.com/office/drawing/2014/main" id="{5E81911E-6E09-424E-B5CD-715536B23A31}"/>
                </a:ext>
              </a:extLst>
            </p:cNvPr>
            <p:cNvSpPr>
              <a:spLocks noChangeArrowheads="1"/>
            </p:cNvSpPr>
            <p:nvPr/>
          </p:nvSpPr>
          <p:spPr bwMode="auto">
            <a:xfrm>
              <a:off x="3365" y="2062"/>
              <a:ext cx="1045" cy="163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endParaRPr lang="en-US" altLang="en-US" sz="2400">
                <a:solidFill>
                  <a:prstClr val="black"/>
                </a:solidFill>
                <a:latin typeface="Arial" panose="020B0604020202020204" pitchFamily="34" charset="0"/>
              </a:endParaRPr>
            </a:p>
          </p:txBody>
        </p:sp>
        <p:sp>
          <p:nvSpPr>
            <p:cNvPr id="17" name="Text Box 20">
              <a:extLst>
                <a:ext uri="{FF2B5EF4-FFF2-40B4-BE49-F238E27FC236}">
                  <a16:creationId xmlns:a16="http://schemas.microsoft.com/office/drawing/2014/main" id="{0FEE247E-BC13-41F4-A264-415EBF4D0820}"/>
                </a:ext>
              </a:extLst>
            </p:cNvPr>
            <p:cNvSpPr txBox="1">
              <a:spLocks noChangeArrowheads="1"/>
            </p:cNvSpPr>
            <p:nvPr/>
          </p:nvSpPr>
          <p:spPr bwMode="auto">
            <a:xfrm>
              <a:off x="3408" y="2112"/>
              <a:ext cx="5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en-US" sz="2400">
                  <a:solidFill>
                    <a:srgbClr val="00FFFF"/>
                  </a:solidFill>
                  <a:latin typeface="Helvetica" panose="020B0604020202020204" pitchFamily="34" charset="0"/>
                </a:rPr>
                <a:t>Blue</a:t>
              </a:r>
            </a:p>
          </p:txBody>
        </p:sp>
        <p:sp>
          <p:nvSpPr>
            <p:cNvPr id="18" name="Text Box 21">
              <a:extLst>
                <a:ext uri="{FF2B5EF4-FFF2-40B4-BE49-F238E27FC236}">
                  <a16:creationId xmlns:a16="http://schemas.microsoft.com/office/drawing/2014/main" id="{3B27F5D7-CE20-40D3-9328-9914EEB0BC26}"/>
                </a:ext>
              </a:extLst>
            </p:cNvPr>
            <p:cNvSpPr txBox="1">
              <a:spLocks noChangeArrowheads="1"/>
            </p:cNvSpPr>
            <p:nvPr/>
          </p:nvSpPr>
          <p:spPr bwMode="auto">
            <a:xfrm>
              <a:off x="3281"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en-US" sz="2400">
                  <a:solidFill>
                    <a:prstClr val="white"/>
                  </a:solidFill>
                  <a:latin typeface="Helvetica" panose="020B0604020202020204" pitchFamily="34" charset="0"/>
                </a:rPr>
                <a:t>400          700</a:t>
              </a:r>
            </a:p>
          </p:txBody>
        </p:sp>
      </p:grpSp>
      <p:grpSp>
        <p:nvGrpSpPr>
          <p:cNvPr id="19" name="Group 22">
            <a:extLst>
              <a:ext uri="{FF2B5EF4-FFF2-40B4-BE49-F238E27FC236}">
                <a16:creationId xmlns:a16="http://schemas.microsoft.com/office/drawing/2014/main" id="{973D3C33-4C02-4409-A42B-4C5C5908BAC5}"/>
              </a:ext>
            </a:extLst>
          </p:cNvPr>
          <p:cNvGrpSpPr>
            <a:grpSpLocks/>
          </p:cNvGrpSpPr>
          <p:nvPr/>
        </p:nvGrpSpPr>
        <p:grpSpPr bwMode="auto">
          <a:xfrm>
            <a:off x="7927975" y="3503612"/>
            <a:ext cx="2044700" cy="3048000"/>
            <a:chOff x="4514" y="2056"/>
            <a:chExt cx="1288" cy="1920"/>
          </a:xfrm>
        </p:grpSpPr>
        <p:pic>
          <p:nvPicPr>
            <p:cNvPr id="20" name="Picture 23">
              <a:extLst>
                <a:ext uri="{FF2B5EF4-FFF2-40B4-BE49-F238E27FC236}">
                  <a16:creationId xmlns:a16="http://schemas.microsoft.com/office/drawing/2014/main" id="{6DB005A5-5DEE-40C7-A8C3-CE35C5F6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2" y="2057"/>
              <a:ext cx="1034" cy="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4">
              <a:extLst>
                <a:ext uri="{FF2B5EF4-FFF2-40B4-BE49-F238E27FC236}">
                  <a16:creationId xmlns:a16="http://schemas.microsoft.com/office/drawing/2014/main" id="{EC6F8A2C-24AA-482C-B276-046CCBFDAF97}"/>
                </a:ext>
              </a:extLst>
            </p:cNvPr>
            <p:cNvSpPr txBox="1">
              <a:spLocks noChangeArrowheads="1"/>
            </p:cNvSpPr>
            <p:nvPr/>
          </p:nvSpPr>
          <p:spPr bwMode="auto">
            <a:xfrm>
              <a:off x="4656" y="2112"/>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en-US" sz="2400">
                  <a:solidFill>
                    <a:srgbClr val="9966FF"/>
                  </a:solidFill>
                  <a:latin typeface="Helvetica" panose="020B0604020202020204" pitchFamily="34" charset="0"/>
                </a:rPr>
                <a:t>Purple</a:t>
              </a:r>
            </a:p>
          </p:txBody>
        </p:sp>
        <p:sp>
          <p:nvSpPr>
            <p:cNvPr id="22" name="Text Box 25">
              <a:extLst>
                <a:ext uri="{FF2B5EF4-FFF2-40B4-BE49-F238E27FC236}">
                  <a16:creationId xmlns:a16="http://schemas.microsoft.com/office/drawing/2014/main" id="{CC7F6EEC-E122-4681-8B5D-3DA211AB363C}"/>
                </a:ext>
              </a:extLst>
            </p:cNvPr>
            <p:cNvSpPr txBox="1">
              <a:spLocks noChangeArrowheads="1"/>
            </p:cNvSpPr>
            <p:nvPr/>
          </p:nvSpPr>
          <p:spPr bwMode="auto">
            <a:xfrm>
              <a:off x="4514"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en-US" sz="2400">
                  <a:solidFill>
                    <a:prstClr val="white"/>
                  </a:solidFill>
                  <a:latin typeface="Helvetica" panose="020B0604020202020204" pitchFamily="34" charset="0"/>
                </a:rPr>
                <a:t>400          700</a:t>
              </a:r>
            </a:p>
          </p:txBody>
        </p:sp>
        <p:sp>
          <p:nvSpPr>
            <p:cNvPr id="23" name="Rectangle 26">
              <a:extLst>
                <a:ext uri="{FF2B5EF4-FFF2-40B4-BE49-F238E27FC236}">
                  <a16:creationId xmlns:a16="http://schemas.microsoft.com/office/drawing/2014/main" id="{853FF3FA-BE30-4CB8-B1FC-A8262161C6F1}"/>
                </a:ext>
              </a:extLst>
            </p:cNvPr>
            <p:cNvSpPr>
              <a:spLocks noChangeArrowheads="1"/>
            </p:cNvSpPr>
            <p:nvPr/>
          </p:nvSpPr>
          <p:spPr bwMode="auto">
            <a:xfrm>
              <a:off x="4620" y="2056"/>
              <a:ext cx="1045" cy="163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endParaRPr lang="en-US" altLang="en-US" sz="2400">
                <a:solidFill>
                  <a:prstClr val="black"/>
                </a:solidFill>
                <a:latin typeface="Arial" panose="020B0604020202020204" pitchFamily="34" charset="0"/>
              </a:endParaRPr>
            </a:p>
          </p:txBody>
        </p:sp>
      </p:grpSp>
      <p:grpSp>
        <p:nvGrpSpPr>
          <p:cNvPr id="24" name="Group 28">
            <a:extLst>
              <a:ext uri="{FF2B5EF4-FFF2-40B4-BE49-F238E27FC236}">
                <a16:creationId xmlns:a16="http://schemas.microsoft.com/office/drawing/2014/main" id="{6F7392FE-1687-4E17-92DD-8CD6D5F83BC5}"/>
              </a:ext>
            </a:extLst>
          </p:cNvPr>
          <p:cNvGrpSpPr>
            <a:grpSpLocks/>
          </p:cNvGrpSpPr>
          <p:nvPr/>
        </p:nvGrpSpPr>
        <p:grpSpPr bwMode="auto">
          <a:xfrm>
            <a:off x="2438400" y="2260600"/>
            <a:ext cx="7010400" cy="1068387"/>
            <a:chOff x="1056" y="1273"/>
            <a:chExt cx="4416" cy="673"/>
          </a:xfrm>
        </p:grpSpPr>
        <p:pic>
          <p:nvPicPr>
            <p:cNvPr id="25" name="Picture 29">
              <a:extLst>
                <a:ext uri="{FF2B5EF4-FFF2-40B4-BE49-F238E27FC236}">
                  <a16:creationId xmlns:a16="http://schemas.microsoft.com/office/drawing/2014/main" id="{BEAD8160-D2A8-43DE-9548-9287476CF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1273"/>
              <a:ext cx="768"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0">
              <a:extLst>
                <a:ext uri="{FF2B5EF4-FFF2-40B4-BE49-F238E27FC236}">
                  <a16:creationId xmlns:a16="http://schemas.microsoft.com/office/drawing/2014/main" id="{4677D227-78AA-4A50-8481-B466229AF6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1287"/>
              <a:ext cx="768"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1">
              <a:extLst>
                <a:ext uri="{FF2B5EF4-FFF2-40B4-BE49-F238E27FC236}">
                  <a16:creationId xmlns:a16="http://schemas.microsoft.com/office/drawing/2014/main" id="{7F7D95AE-503F-48A0-9C15-A8333B4AA9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2" y="1296"/>
              <a:ext cx="720"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2">
              <a:extLst>
                <a:ext uri="{FF2B5EF4-FFF2-40B4-BE49-F238E27FC236}">
                  <a16:creationId xmlns:a16="http://schemas.microsoft.com/office/drawing/2014/main" id="{7B6F321E-3F92-46A6-8DA5-A822DDBC6A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2" y="1296"/>
              <a:ext cx="720"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163349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209800" y="171450"/>
            <a:ext cx="8458200" cy="571500"/>
          </a:xfrm>
        </p:spPr>
        <p:txBody>
          <a:bodyPr/>
          <a:lstStyle/>
          <a:p>
            <a:r>
              <a:rPr lang="en-US">
                <a:latin typeface="Arial" charset="0"/>
                <a:cs typeface="Arial" charset="0"/>
              </a:rPr>
              <a:t>Median vs. Gaussian filtering</a:t>
            </a:r>
          </a:p>
        </p:txBody>
      </p:sp>
      <p:graphicFrame>
        <p:nvGraphicFramePr>
          <p:cNvPr id="21506" name="Object 3"/>
          <p:cNvGraphicFramePr>
            <a:graphicFrameLocks noChangeAspect="1"/>
          </p:cNvGraphicFramePr>
          <p:nvPr/>
        </p:nvGraphicFramePr>
        <p:xfrm>
          <a:off x="1524000" y="1"/>
          <a:ext cx="1219200" cy="149225"/>
        </p:xfrm>
        <a:graphic>
          <a:graphicData uri="http://schemas.openxmlformats.org/presentationml/2006/ole">
            <mc:AlternateContent xmlns:mc="http://schemas.openxmlformats.org/markup-compatibility/2006">
              <mc:Choice xmlns:v="urn:schemas-microsoft-com:vml" Requires="v">
                <p:oleObj spid="_x0000_s10264" name="Equation" r:id="rId4" imgW="914400" imgH="198720" progId="Equation.DSMT4">
                  <p:embed/>
                </p:oleObj>
              </mc:Choice>
              <mc:Fallback>
                <p:oleObj name="Equation" r:id="rId4" imgW="914400" imgH="198720" progId="Equation.DSMT4">
                  <p:embed/>
                  <p:pic>
                    <p:nvPicPr>
                      <p:cNvPr id="2150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1219200" cy="149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1508" name="AutoShape 4"/>
          <p:cNvSpPr>
            <a:spLocks noChangeAspect="1" noChangeArrowheads="1" noTextEdit="1"/>
          </p:cNvSpPr>
          <p:nvPr/>
        </p:nvSpPr>
        <p:spPr bwMode="auto">
          <a:xfrm>
            <a:off x="2438400" y="971551"/>
            <a:ext cx="7239000" cy="4900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000000"/>
              </a:solidFill>
              <a:latin typeface="Arial" charset="0"/>
              <a:ea typeface="ＭＳ Ｐゴシック" charset="0"/>
              <a:cs typeface="Arial" charset="0"/>
            </a:endParaRPr>
          </a:p>
        </p:txBody>
      </p:sp>
      <p:sp>
        <p:nvSpPr>
          <p:cNvPr id="21509" name="Rectangle 5"/>
          <p:cNvSpPr>
            <a:spLocks noChangeArrowheads="1"/>
          </p:cNvSpPr>
          <p:nvPr/>
        </p:nvSpPr>
        <p:spPr bwMode="auto">
          <a:xfrm>
            <a:off x="2438400" y="971551"/>
            <a:ext cx="7239000" cy="4900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000000"/>
              </a:solidFill>
              <a:latin typeface="Arial" charset="0"/>
              <a:ea typeface="ＭＳ Ｐゴシック" charset="0"/>
              <a:cs typeface="Arial" charset="0"/>
            </a:endParaRPr>
          </a:p>
        </p:txBody>
      </p:sp>
      <p:pic>
        <p:nvPicPr>
          <p:cNvPr id="21510" name="Picture 9" descr="salt_and_pepper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250951"/>
            <a:ext cx="6400800" cy="5503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11" name="Text Box 10"/>
          <p:cNvSpPr txBox="1">
            <a:spLocks noChangeArrowheads="1"/>
          </p:cNvSpPr>
          <p:nvPr/>
        </p:nvSpPr>
        <p:spPr bwMode="auto">
          <a:xfrm>
            <a:off x="3981451" y="838200"/>
            <a:ext cx="6762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3x3</a:t>
            </a:r>
          </a:p>
        </p:txBody>
      </p:sp>
      <p:sp>
        <p:nvSpPr>
          <p:cNvPr id="21512" name="Text Box 11"/>
          <p:cNvSpPr txBox="1">
            <a:spLocks noChangeArrowheads="1"/>
          </p:cNvSpPr>
          <p:nvPr/>
        </p:nvSpPr>
        <p:spPr bwMode="auto">
          <a:xfrm>
            <a:off x="6181726" y="838200"/>
            <a:ext cx="6762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5x5</a:t>
            </a:r>
          </a:p>
        </p:txBody>
      </p:sp>
      <p:sp>
        <p:nvSpPr>
          <p:cNvPr id="21513" name="Text Box 12"/>
          <p:cNvSpPr txBox="1">
            <a:spLocks noChangeArrowheads="1"/>
          </p:cNvSpPr>
          <p:nvPr/>
        </p:nvSpPr>
        <p:spPr bwMode="auto">
          <a:xfrm>
            <a:off x="8315326" y="838200"/>
            <a:ext cx="6762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7x7</a:t>
            </a:r>
          </a:p>
        </p:txBody>
      </p:sp>
      <p:sp>
        <p:nvSpPr>
          <p:cNvPr id="21514" name="Text Box 13"/>
          <p:cNvSpPr txBox="1">
            <a:spLocks noChangeArrowheads="1"/>
          </p:cNvSpPr>
          <p:nvPr/>
        </p:nvSpPr>
        <p:spPr bwMode="auto">
          <a:xfrm>
            <a:off x="1828800" y="2173288"/>
            <a:ext cx="1473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Gaussian</a:t>
            </a:r>
          </a:p>
        </p:txBody>
      </p:sp>
      <p:sp>
        <p:nvSpPr>
          <p:cNvPr id="21515" name="Text Box 14"/>
          <p:cNvSpPr txBox="1">
            <a:spLocks noChangeArrowheads="1"/>
          </p:cNvSpPr>
          <p:nvPr/>
        </p:nvSpPr>
        <p:spPr bwMode="auto">
          <a:xfrm>
            <a:off x="2090738" y="5105400"/>
            <a:ext cx="11858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solidFill>
                  <a:srgbClr val="000000"/>
                </a:solidFill>
                <a:latin typeface="Arial" charset="0"/>
                <a:cs typeface="Arial" charset="0"/>
              </a:rPr>
              <a:t>Median</a:t>
            </a:r>
          </a:p>
        </p:txBody>
      </p:sp>
    </p:spTree>
    <p:extLst>
      <p:ext uri="{BB962C8B-B14F-4D97-AF65-F5344CB8AC3E}">
        <p14:creationId xmlns:p14="http://schemas.microsoft.com/office/powerpoint/2010/main" val="159128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dirty="0">
                <a:latin typeface="Albertus Extra Bold" charset="0"/>
              </a:rPr>
              <a:t>Edges</a:t>
            </a:r>
          </a:p>
        </p:txBody>
      </p:sp>
      <p:sp>
        <p:nvSpPr>
          <p:cNvPr id="2" name="İçerik Yer Tutucusu 1"/>
          <p:cNvSpPr>
            <a:spLocks noGrp="1"/>
          </p:cNvSpPr>
          <p:nvPr>
            <p:ph idx="1"/>
          </p:nvPr>
        </p:nvSpPr>
        <p:spPr/>
        <p:txBody>
          <a:bodyPr/>
          <a:lstStyle/>
          <a:p>
            <a:endParaRPr lang="en-US"/>
          </a:p>
        </p:txBody>
      </p:sp>
      <p:pic>
        <p:nvPicPr>
          <p:cNvPr id="217091" name="Picture 2" descr="http://todayinart.com/files/2009/12/blind-contour-line-draw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05000"/>
            <a:ext cx="4762500" cy="369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362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4"/>
          <p:cNvGraphicFramePr>
            <a:graphicFrameLocks noGrp="1" noChangeAspect="1"/>
          </p:cNvGraphicFramePr>
          <p:nvPr>
            <p:ph idx="4294967295"/>
          </p:nvPr>
        </p:nvGraphicFramePr>
        <p:xfrm>
          <a:off x="7010401" y="1905000"/>
          <a:ext cx="3332163" cy="3581400"/>
        </p:xfrm>
        <a:graphic>
          <a:graphicData uri="http://schemas.openxmlformats.org/presentationml/2006/ole">
            <mc:AlternateContent xmlns:mc="http://schemas.openxmlformats.org/markup-compatibility/2006">
              <mc:Choice xmlns:v="urn:schemas-microsoft-com:vml" Requires="v">
                <p:oleObj spid="_x0000_s11288" name="Bitmap Image" r:id="rId4" imgW="2161905" imgH="2324424" progId="Paint.Picture">
                  <p:embed/>
                </p:oleObj>
              </mc:Choice>
              <mc:Fallback>
                <p:oleObj name="Bitmap Image" r:id="rId4" imgW="2161905" imgH="2324424" progId="Paint.Picture">
                  <p:embed/>
                  <p:pic>
                    <p:nvPicPr>
                      <p:cNvPr id="2253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1" y="1905000"/>
                        <a:ext cx="3332163" cy="358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2531" name="Rectangle 5"/>
          <p:cNvSpPr>
            <a:spLocks noGrp="1" noChangeArrowheads="1"/>
          </p:cNvSpPr>
          <p:nvPr>
            <p:ph type="title"/>
          </p:nvPr>
        </p:nvSpPr>
        <p:spPr/>
        <p:txBody>
          <a:bodyPr/>
          <a:lstStyle/>
          <a:p>
            <a:r>
              <a:rPr lang="en-US">
                <a:latin typeface="Arial" charset="0"/>
              </a:rPr>
              <a:t>Edge detection</a:t>
            </a:r>
          </a:p>
        </p:txBody>
      </p:sp>
      <p:sp>
        <p:nvSpPr>
          <p:cNvPr id="1028" name="Rectangle 7"/>
          <p:cNvSpPr>
            <a:spLocks noGrp="1" noChangeArrowheads="1"/>
          </p:cNvSpPr>
          <p:nvPr>
            <p:ph type="body" idx="1"/>
          </p:nvPr>
        </p:nvSpPr>
        <p:spPr>
          <a:xfrm>
            <a:off x="2209800" y="1143000"/>
            <a:ext cx="5105400" cy="5257800"/>
          </a:xfrm>
        </p:spPr>
        <p:txBody>
          <a:bodyPr/>
          <a:lstStyle/>
          <a:p>
            <a:pPr>
              <a:buFontTx/>
              <a:buChar char="•"/>
            </a:pPr>
            <a:r>
              <a:rPr lang="en-US" b="1">
                <a:latin typeface="Arial" charset="0"/>
              </a:rPr>
              <a:t>Goal:  </a:t>
            </a:r>
            <a:r>
              <a:rPr lang="en-US">
                <a:latin typeface="Arial" charset="0"/>
              </a:rPr>
              <a:t>Identify sudden changes (discontinuities) in an image</a:t>
            </a:r>
          </a:p>
          <a:p>
            <a:pPr lvl="1"/>
            <a:r>
              <a:rPr lang="en-US">
                <a:latin typeface="Arial" charset="0"/>
              </a:rPr>
              <a:t>Intuitively, most semantic and shape information from the image can be encoded in the edges</a:t>
            </a:r>
          </a:p>
          <a:p>
            <a:pPr lvl="1"/>
            <a:r>
              <a:rPr lang="en-US">
                <a:latin typeface="Arial" charset="0"/>
              </a:rPr>
              <a:t>More compact than pixels</a:t>
            </a:r>
            <a:br>
              <a:rPr lang="en-US">
                <a:latin typeface="Arial" charset="0"/>
              </a:rPr>
            </a:br>
            <a:endParaRPr lang="en-US">
              <a:latin typeface="Arial" charset="0"/>
            </a:endParaRPr>
          </a:p>
          <a:p>
            <a:pPr>
              <a:buFontTx/>
              <a:buChar char="•"/>
            </a:pPr>
            <a:r>
              <a:rPr lang="en-US" b="1">
                <a:latin typeface="Arial" charset="0"/>
              </a:rPr>
              <a:t>Ideal:</a:t>
            </a:r>
            <a:r>
              <a:rPr lang="en-US">
                <a:latin typeface="Arial" charset="0"/>
              </a:rPr>
              <a:t> artist</a:t>
            </a:r>
            <a:r>
              <a:rPr lang="ja-JP" altLang="en-US">
                <a:latin typeface="Arial" charset="0"/>
              </a:rPr>
              <a:t>’</a:t>
            </a:r>
            <a:r>
              <a:rPr lang="en-US">
                <a:latin typeface="Arial" charset="0"/>
              </a:rPr>
              <a:t>s line drawing (but artist is also using object-level knowledge)</a:t>
            </a:r>
            <a:endParaRPr lang="en-US" sz="2400">
              <a:latin typeface="Arial" charset="0"/>
            </a:endParaRPr>
          </a:p>
        </p:txBody>
      </p:sp>
      <p:sp>
        <p:nvSpPr>
          <p:cNvPr id="22533" name="Text Box 8"/>
          <p:cNvSpPr txBox="1">
            <a:spLocks noChangeArrowheads="1"/>
          </p:cNvSpPr>
          <p:nvPr/>
        </p:nvSpPr>
        <p:spPr bwMode="auto">
          <a:xfrm>
            <a:off x="8839200" y="6477000"/>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solidFill>
                  <a:srgbClr val="000000"/>
                </a:solidFill>
                <a:latin typeface="Arial" charset="0"/>
                <a:cs typeface="Arial" charset="0"/>
              </a:rPr>
              <a:t>Source: D. Lowe</a:t>
            </a:r>
          </a:p>
        </p:txBody>
      </p:sp>
    </p:spTree>
    <p:extLst>
      <p:ext uri="{BB962C8B-B14F-4D97-AF65-F5344CB8AC3E}">
        <p14:creationId xmlns:p14="http://schemas.microsoft.com/office/powerpoint/2010/main" val="1166098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a:latin typeface="Arial" charset="0"/>
              </a:rPr>
              <a:t>Origin of edges</a:t>
            </a:r>
          </a:p>
        </p:txBody>
      </p:sp>
      <p:sp>
        <p:nvSpPr>
          <p:cNvPr id="23556" name="Rectangle 3"/>
          <p:cNvSpPr>
            <a:spLocks noGrp="1" noChangeArrowheads="1"/>
          </p:cNvSpPr>
          <p:nvPr>
            <p:ph type="body" idx="1"/>
          </p:nvPr>
        </p:nvSpPr>
        <p:spPr>
          <a:xfrm>
            <a:off x="2209800" y="1066800"/>
            <a:ext cx="7772400" cy="1371600"/>
          </a:xfrm>
        </p:spPr>
        <p:txBody>
          <a:bodyPr/>
          <a:lstStyle/>
          <a:p>
            <a:r>
              <a:rPr lang="en-US">
                <a:latin typeface="Arial" charset="0"/>
              </a:rPr>
              <a:t>Edges are caused by a variety of factors:</a:t>
            </a:r>
          </a:p>
        </p:txBody>
      </p:sp>
      <p:sp>
        <p:nvSpPr>
          <p:cNvPr id="23557" name="Rectangle 4"/>
          <p:cNvSpPr>
            <a:spLocks noChangeArrowheads="1"/>
          </p:cNvSpPr>
          <p:nvPr/>
        </p:nvSpPr>
        <p:spPr bwMode="auto">
          <a:xfrm>
            <a:off x="1525588" y="92076"/>
            <a:ext cx="9144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endParaRPr lang="en-US">
              <a:solidFill>
                <a:srgbClr val="000000"/>
              </a:solidFill>
              <a:latin typeface="Arial" charset="0"/>
              <a:ea typeface="ＭＳ Ｐゴシック" charset="0"/>
              <a:cs typeface="Arial" charset="0"/>
            </a:endParaRPr>
          </a:p>
        </p:txBody>
      </p:sp>
      <p:graphicFrame>
        <p:nvGraphicFramePr>
          <p:cNvPr id="23554" name="Object 5"/>
          <p:cNvGraphicFramePr>
            <a:graphicFrameLocks noChangeAspect="1"/>
          </p:cNvGraphicFramePr>
          <p:nvPr/>
        </p:nvGraphicFramePr>
        <p:xfrm>
          <a:off x="3317875" y="2400300"/>
          <a:ext cx="2990850" cy="2857500"/>
        </p:xfrm>
        <a:graphic>
          <a:graphicData uri="http://schemas.openxmlformats.org/presentationml/2006/ole">
            <mc:AlternateContent xmlns:mc="http://schemas.openxmlformats.org/markup-compatibility/2006">
              <mc:Choice xmlns:v="urn:schemas-microsoft-com:vml" Requires="v">
                <p:oleObj spid="_x0000_s12312" name="Photo Editor Photo" r:id="rId4" imgW="2991268" imgH="2857899" progId="MSPhotoEd.3">
                  <p:embed/>
                </p:oleObj>
              </mc:Choice>
              <mc:Fallback>
                <p:oleObj name="Photo Editor Photo" r:id="rId4" imgW="2991268" imgH="2857899" progId="MSPhotoEd.3">
                  <p:embed/>
                  <p:pic>
                    <p:nvPicPr>
                      <p:cNvPr id="2355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875" y="2400300"/>
                        <a:ext cx="2990850" cy="285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3558" name="Text Box 6"/>
          <p:cNvSpPr txBox="1">
            <a:spLocks noChangeArrowheads="1"/>
          </p:cNvSpPr>
          <p:nvPr/>
        </p:nvSpPr>
        <p:spPr bwMode="auto">
          <a:xfrm>
            <a:off x="6289676" y="3282950"/>
            <a:ext cx="18653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solidFill>
                  <a:srgbClr val="000000"/>
                </a:solidFill>
                <a:latin typeface="Arial" charset="0"/>
                <a:cs typeface="Arial" charset="0"/>
              </a:rPr>
              <a:t>depth discontinuity</a:t>
            </a:r>
          </a:p>
        </p:txBody>
      </p:sp>
      <p:sp>
        <p:nvSpPr>
          <p:cNvPr id="23559" name="Text Box 7"/>
          <p:cNvSpPr txBox="1">
            <a:spLocks noChangeArrowheads="1"/>
          </p:cNvSpPr>
          <p:nvPr/>
        </p:nvSpPr>
        <p:spPr bwMode="auto">
          <a:xfrm>
            <a:off x="6289675" y="3924300"/>
            <a:ext cx="25209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solidFill>
                  <a:srgbClr val="000000"/>
                </a:solidFill>
                <a:latin typeface="Arial" charset="0"/>
                <a:cs typeface="Arial" charset="0"/>
              </a:rPr>
              <a:t>surface color discontinuity</a:t>
            </a:r>
          </a:p>
        </p:txBody>
      </p:sp>
      <p:sp>
        <p:nvSpPr>
          <p:cNvPr id="23560" name="Text Box 8"/>
          <p:cNvSpPr txBox="1">
            <a:spLocks noChangeArrowheads="1"/>
          </p:cNvSpPr>
          <p:nvPr/>
        </p:nvSpPr>
        <p:spPr bwMode="auto">
          <a:xfrm>
            <a:off x="6289675" y="4578350"/>
            <a:ext cx="23701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solidFill>
                  <a:srgbClr val="000000"/>
                </a:solidFill>
                <a:latin typeface="Arial" charset="0"/>
                <a:cs typeface="Arial" charset="0"/>
              </a:rPr>
              <a:t>illumination discontinuity</a:t>
            </a:r>
          </a:p>
        </p:txBody>
      </p:sp>
      <p:sp>
        <p:nvSpPr>
          <p:cNvPr id="23561" name="Text Box 9"/>
          <p:cNvSpPr txBox="1">
            <a:spLocks noChangeArrowheads="1"/>
          </p:cNvSpPr>
          <p:nvPr/>
        </p:nvSpPr>
        <p:spPr bwMode="auto">
          <a:xfrm>
            <a:off x="6289676" y="2628900"/>
            <a:ext cx="27019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solidFill>
                  <a:srgbClr val="000000"/>
                </a:solidFill>
                <a:latin typeface="Arial" charset="0"/>
                <a:cs typeface="Arial" charset="0"/>
              </a:rPr>
              <a:t>surface normal discontinuity</a:t>
            </a:r>
          </a:p>
        </p:txBody>
      </p:sp>
      <p:sp>
        <p:nvSpPr>
          <p:cNvPr id="23562" name="Text Box 12"/>
          <p:cNvSpPr txBox="1">
            <a:spLocks noChangeArrowheads="1"/>
          </p:cNvSpPr>
          <p:nvPr/>
        </p:nvSpPr>
        <p:spPr bwMode="auto">
          <a:xfrm>
            <a:off x="8763000" y="6477000"/>
            <a:ext cx="18415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solidFill>
                  <a:srgbClr val="000000"/>
                </a:solidFill>
                <a:latin typeface="Arial" charset="0"/>
                <a:cs typeface="Arial" charset="0"/>
              </a:rPr>
              <a:t>Source: Steve Seitz</a:t>
            </a:r>
          </a:p>
        </p:txBody>
      </p:sp>
    </p:spTree>
    <p:extLst>
      <p:ext uri="{BB962C8B-B14F-4D97-AF65-F5344CB8AC3E}">
        <p14:creationId xmlns:p14="http://schemas.microsoft.com/office/powerpoint/2010/main" val="124190700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Characterizing edges</a:t>
            </a:r>
          </a:p>
        </p:txBody>
      </p:sp>
      <p:sp>
        <p:nvSpPr>
          <p:cNvPr id="8195" name="Rectangle 26"/>
          <p:cNvSpPr>
            <a:spLocks noGrp="1" noChangeArrowheads="1"/>
          </p:cNvSpPr>
          <p:nvPr>
            <p:ph type="body" idx="1"/>
          </p:nvPr>
        </p:nvSpPr>
        <p:spPr>
          <a:xfrm>
            <a:off x="1981200" y="1447801"/>
            <a:ext cx="8229600" cy="4678363"/>
          </a:xfrm>
        </p:spPr>
        <p:txBody>
          <a:bodyPr/>
          <a:lstStyle/>
          <a:p>
            <a:pPr>
              <a:buFontTx/>
              <a:buChar char="•"/>
            </a:pPr>
            <a:r>
              <a:rPr lang="en-US" dirty="0"/>
              <a:t>An edge is a place of </a:t>
            </a:r>
            <a:r>
              <a:rPr lang="en-US" i="1" dirty="0"/>
              <a:t>rapid change </a:t>
            </a:r>
            <a:r>
              <a:rPr lang="en-US" dirty="0"/>
              <a:t>in the image intensity function</a:t>
            </a:r>
          </a:p>
        </p:txBody>
      </p:sp>
      <p:pic>
        <p:nvPicPr>
          <p:cNvPr id="8196" name="Picture 10" descr="step_edge2"/>
          <p:cNvPicPr>
            <a:picLocks noChangeAspect="1" noChangeArrowheads="1"/>
          </p:cNvPicPr>
          <p:nvPr/>
        </p:nvPicPr>
        <p:blipFill>
          <a:blip r:embed="rId3" cstate="print"/>
          <a:srcRect/>
          <a:stretch>
            <a:fillRect/>
          </a:stretch>
        </p:blipFill>
        <p:spPr bwMode="auto">
          <a:xfrm>
            <a:off x="1752600" y="3276600"/>
            <a:ext cx="2743200" cy="2082800"/>
          </a:xfrm>
          <a:prstGeom prst="rect">
            <a:avLst/>
          </a:prstGeom>
          <a:noFill/>
          <a:ln w="9525">
            <a:solidFill>
              <a:schemeClr val="tx1"/>
            </a:solidFill>
            <a:miter lim="800000"/>
            <a:headEnd/>
            <a:tailEnd/>
          </a:ln>
        </p:spPr>
      </p:pic>
      <p:sp>
        <p:nvSpPr>
          <p:cNvPr id="8197" name="Line 21"/>
          <p:cNvSpPr>
            <a:spLocks noChangeShapeType="1"/>
          </p:cNvSpPr>
          <p:nvPr/>
        </p:nvSpPr>
        <p:spPr bwMode="auto">
          <a:xfrm>
            <a:off x="1752600" y="4343400"/>
            <a:ext cx="2743200" cy="0"/>
          </a:xfrm>
          <a:prstGeom prst="line">
            <a:avLst/>
          </a:prstGeom>
          <a:noFill/>
          <a:ln w="38100">
            <a:solidFill>
              <a:srgbClr val="FF0000">
                <a:alpha val="50000"/>
              </a:srgbClr>
            </a:solidFill>
            <a:round/>
            <a:headEnd/>
            <a:tailEnd/>
          </a:ln>
        </p:spPr>
        <p:txBody>
          <a:bodyPr/>
          <a:lstStyle/>
          <a:p>
            <a:endParaRPr lang="en-US"/>
          </a:p>
        </p:txBody>
      </p:sp>
      <p:sp>
        <p:nvSpPr>
          <p:cNvPr id="8198" name="Text Box 22"/>
          <p:cNvSpPr txBox="1">
            <a:spLocks noChangeArrowheads="1"/>
          </p:cNvSpPr>
          <p:nvPr/>
        </p:nvSpPr>
        <p:spPr bwMode="auto">
          <a:xfrm>
            <a:off x="2698750" y="2895601"/>
            <a:ext cx="806450" cy="366713"/>
          </a:xfrm>
          <a:prstGeom prst="rect">
            <a:avLst/>
          </a:prstGeom>
          <a:noFill/>
          <a:ln w="9525">
            <a:noFill/>
            <a:miter lim="800000"/>
            <a:headEnd/>
            <a:tailEnd/>
          </a:ln>
        </p:spPr>
        <p:txBody>
          <a:bodyPr wrap="none">
            <a:spAutoFit/>
          </a:bodyPr>
          <a:lstStyle/>
          <a:p>
            <a:pPr algn="ctr"/>
            <a:r>
              <a:rPr lang="en-US" sz="1800"/>
              <a:t>image</a:t>
            </a:r>
          </a:p>
        </p:txBody>
      </p:sp>
      <p:grpSp>
        <p:nvGrpSpPr>
          <p:cNvPr id="2" name="Group 31"/>
          <p:cNvGrpSpPr>
            <a:grpSpLocks/>
          </p:cNvGrpSpPr>
          <p:nvPr/>
        </p:nvGrpSpPr>
        <p:grpSpPr bwMode="auto">
          <a:xfrm>
            <a:off x="4648200" y="2635250"/>
            <a:ext cx="2851150" cy="2725738"/>
            <a:chOff x="1968" y="1420"/>
            <a:chExt cx="1796" cy="1717"/>
          </a:xfrm>
        </p:grpSpPr>
        <p:sp>
          <p:nvSpPr>
            <p:cNvPr id="8210" name="Rectangle 11"/>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211" name="Freeform 12"/>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endParaRPr lang="en-US"/>
            </a:p>
          </p:txBody>
        </p:sp>
        <p:sp>
          <p:nvSpPr>
            <p:cNvPr id="8212" name="Freeform 15"/>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endParaRPr lang="en-US"/>
            </a:p>
          </p:txBody>
        </p:sp>
        <p:sp>
          <p:nvSpPr>
            <p:cNvPr id="8213" name="Text Box 24"/>
            <p:cNvSpPr txBox="1">
              <a:spLocks noChangeArrowheads="1"/>
            </p:cNvSpPr>
            <p:nvPr/>
          </p:nvSpPr>
          <p:spPr bwMode="auto">
            <a:xfrm>
              <a:off x="1968" y="1420"/>
              <a:ext cx="1796" cy="404"/>
            </a:xfrm>
            <a:prstGeom prst="rect">
              <a:avLst/>
            </a:prstGeom>
            <a:noFill/>
            <a:ln w="9525">
              <a:noFill/>
              <a:miter lim="800000"/>
              <a:headEnd/>
              <a:tailEnd/>
            </a:ln>
          </p:spPr>
          <p:txBody>
            <a:bodyPr wrap="none">
              <a:spAutoFit/>
            </a:bodyPr>
            <a:lstStyle/>
            <a:p>
              <a:pPr algn="ctr"/>
              <a:r>
                <a:rPr lang="en-US" sz="1800"/>
                <a:t>intensity function</a:t>
              </a:r>
              <a:br>
                <a:rPr lang="en-US" sz="1800"/>
              </a:br>
              <a:r>
                <a:rPr lang="en-US" sz="1800"/>
                <a:t>(along horizontal scanline)</a:t>
              </a:r>
            </a:p>
          </p:txBody>
        </p:sp>
      </p:grpSp>
      <p:grpSp>
        <p:nvGrpSpPr>
          <p:cNvPr id="3" name="Group 32"/>
          <p:cNvGrpSpPr>
            <a:grpSpLocks/>
          </p:cNvGrpSpPr>
          <p:nvPr/>
        </p:nvGrpSpPr>
        <p:grpSpPr bwMode="auto">
          <a:xfrm>
            <a:off x="7696200" y="2909888"/>
            <a:ext cx="2743200" cy="2451100"/>
            <a:chOff x="3888" y="1593"/>
            <a:chExt cx="1728" cy="1544"/>
          </a:xfrm>
        </p:grpSpPr>
        <p:sp>
          <p:nvSpPr>
            <p:cNvPr id="8205" name="Rectangle 16"/>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lstStyle/>
            <a:p>
              <a:endParaRPr lang="en-US"/>
            </a:p>
          </p:txBody>
        </p:sp>
        <p:grpSp>
          <p:nvGrpSpPr>
            <p:cNvPr id="4" name="Group 19"/>
            <p:cNvGrpSpPr>
              <a:grpSpLocks/>
            </p:cNvGrpSpPr>
            <p:nvPr/>
          </p:nvGrpSpPr>
          <p:grpSpPr bwMode="auto">
            <a:xfrm>
              <a:off x="3888" y="1854"/>
              <a:ext cx="1728" cy="1248"/>
              <a:chOff x="3888" y="2640"/>
              <a:chExt cx="1728" cy="1248"/>
            </a:xfrm>
          </p:grpSpPr>
          <p:sp>
            <p:nvSpPr>
              <p:cNvPr id="8208" name="Freeform 17"/>
              <p:cNvSpPr>
                <a:spLocks/>
              </p:cNvSpPr>
              <p:nvPr/>
            </p:nvSpPr>
            <p:spPr bwMode="auto">
              <a:xfrm>
                <a:off x="3888" y="3264"/>
                <a:ext cx="909" cy="624"/>
              </a:xfrm>
              <a:custGeom>
                <a:avLst/>
                <a:gdLst>
                  <a:gd name="T0" fmla="*/ 0 w 909"/>
                  <a:gd name="T1" fmla="*/ 0 h 630"/>
                  <a:gd name="T2" fmla="*/ 288 w 909"/>
                  <a:gd name="T3" fmla="*/ 6 h 630"/>
                  <a:gd name="T4" fmla="*/ 354 w 909"/>
                  <a:gd name="T5" fmla="*/ 83 h 630"/>
                  <a:gd name="T6" fmla="*/ 399 w 909"/>
                  <a:gd name="T7" fmla="*/ 425 h 630"/>
                  <a:gd name="T8" fmla="*/ 459 w 909"/>
                  <a:gd name="T9" fmla="*/ 624 h 630"/>
                  <a:gd name="T10" fmla="*/ 528 w 909"/>
                  <a:gd name="T11" fmla="*/ 428 h 630"/>
                  <a:gd name="T12" fmla="*/ 564 w 909"/>
                  <a:gd name="T13" fmla="*/ 95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endParaRPr lang="en-US"/>
              </a:p>
            </p:txBody>
          </p:sp>
          <p:sp>
            <p:nvSpPr>
              <p:cNvPr id="8209" name="Freeform 18"/>
              <p:cNvSpPr>
                <a:spLocks/>
              </p:cNvSpPr>
              <p:nvPr/>
            </p:nvSpPr>
            <p:spPr bwMode="auto">
              <a:xfrm flipV="1">
                <a:off x="4707" y="2640"/>
                <a:ext cx="909" cy="624"/>
              </a:xfrm>
              <a:custGeom>
                <a:avLst/>
                <a:gdLst>
                  <a:gd name="T0" fmla="*/ 0 w 909"/>
                  <a:gd name="T1" fmla="*/ 0 h 630"/>
                  <a:gd name="T2" fmla="*/ 288 w 909"/>
                  <a:gd name="T3" fmla="*/ 6 h 630"/>
                  <a:gd name="T4" fmla="*/ 354 w 909"/>
                  <a:gd name="T5" fmla="*/ 83 h 630"/>
                  <a:gd name="T6" fmla="*/ 399 w 909"/>
                  <a:gd name="T7" fmla="*/ 425 h 630"/>
                  <a:gd name="T8" fmla="*/ 459 w 909"/>
                  <a:gd name="T9" fmla="*/ 624 h 630"/>
                  <a:gd name="T10" fmla="*/ 528 w 909"/>
                  <a:gd name="T11" fmla="*/ 428 h 630"/>
                  <a:gd name="T12" fmla="*/ 564 w 909"/>
                  <a:gd name="T13" fmla="*/ 95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endParaRPr lang="en-US"/>
              </a:p>
            </p:txBody>
          </p:sp>
        </p:grpSp>
        <p:sp>
          <p:nvSpPr>
            <p:cNvPr id="8207" name="Text Box 25"/>
            <p:cNvSpPr txBox="1">
              <a:spLocks noChangeArrowheads="1"/>
            </p:cNvSpPr>
            <p:nvPr/>
          </p:nvSpPr>
          <p:spPr bwMode="auto">
            <a:xfrm>
              <a:off x="4216" y="1593"/>
              <a:ext cx="1004" cy="231"/>
            </a:xfrm>
            <a:prstGeom prst="rect">
              <a:avLst/>
            </a:prstGeom>
            <a:noFill/>
            <a:ln w="9525">
              <a:noFill/>
              <a:miter lim="800000"/>
              <a:headEnd/>
              <a:tailEnd/>
            </a:ln>
          </p:spPr>
          <p:txBody>
            <a:bodyPr wrap="none">
              <a:spAutoFit/>
            </a:bodyPr>
            <a:lstStyle/>
            <a:p>
              <a:pPr algn="ctr"/>
              <a:r>
                <a:rPr lang="en-US" sz="1800"/>
                <a:t>first derivative</a:t>
              </a:r>
            </a:p>
          </p:txBody>
        </p:sp>
      </p:grpSp>
      <p:grpSp>
        <p:nvGrpSpPr>
          <p:cNvPr id="5" name="Group 33"/>
          <p:cNvGrpSpPr>
            <a:grpSpLocks/>
          </p:cNvGrpSpPr>
          <p:nvPr/>
        </p:nvGrpSpPr>
        <p:grpSpPr bwMode="auto">
          <a:xfrm>
            <a:off x="8013700" y="3657600"/>
            <a:ext cx="2305050" cy="3200400"/>
            <a:chOff x="4088" y="2064"/>
            <a:chExt cx="1452" cy="2016"/>
          </a:xfrm>
        </p:grpSpPr>
        <p:sp>
          <p:nvSpPr>
            <p:cNvPr id="8202" name="Line 28"/>
            <p:cNvSpPr>
              <a:spLocks noChangeShapeType="1"/>
            </p:cNvSpPr>
            <p:nvPr/>
          </p:nvSpPr>
          <p:spPr bwMode="auto">
            <a:xfrm flipH="1" flipV="1">
              <a:off x="4368" y="3168"/>
              <a:ext cx="144" cy="528"/>
            </a:xfrm>
            <a:prstGeom prst="line">
              <a:avLst/>
            </a:prstGeom>
            <a:noFill/>
            <a:ln w="9525">
              <a:solidFill>
                <a:schemeClr val="tx1"/>
              </a:solidFill>
              <a:round/>
              <a:headEnd/>
              <a:tailEnd type="triangle" w="med" len="med"/>
            </a:ln>
          </p:spPr>
          <p:txBody>
            <a:bodyPr/>
            <a:lstStyle/>
            <a:p>
              <a:endParaRPr lang="en-US"/>
            </a:p>
          </p:txBody>
        </p:sp>
        <p:sp>
          <p:nvSpPr>
            <p:cNvPr id="8203" name="Line 29"/>
            <p:cNvSpPr>
              <a:spLocks noChangeShapeType="1"/>
            </p:cNvSpPr>
            <p:nvPr/>
          </p:nvSpPr>
          <p:spPr bwMode="auto">
            <a:xfrm flipV="1">
              <a:off x="5040" y="2064"/>
              <a:ext cx="144" cy="1632"/>
            </a:xfrm>
            <a:prstGeom prst="line">
              <a:avLst/>
            </a:prstGeom>
            <a:noFill/>
            <a:ln w="9525">
              <a:solidFill>
                <a:schemeClr val="tx1"/>
              </a:solidFill>
              <a:round/>
              <a:headEnd/>
              <a:tailEnd type="triangle" w="med" len="med"/>
            </a:ln>
          </p:spPr>
          <p:txBody>
            <a:bodyPr/>
            <a:lstStyle/>
            <a:p>
              <a:endParaRPr lang="en-US"/>
            </a:p>
          </p:txBody>
        </p:sp>
        <p:sp>
          <p:nvSpPr>
            <p:cNvPr id="8204" name="Text Box 30"/>
            <p:cNvSpPr txBox="1">
              <a:spLocks noChangeArrowheads="1"/>
            </p:cNvSpPr>
            <p:nvPr/>
          </p:nvSpPr>
          <p:spPr bwMode="auto">
            <a:xfrm>
              <a:off x="4088" y="3676"/>
              <a:ext cx="1452" cy="404"/>
            </a:xfrm>
            <a:prstGeom prst="rect">
              <a:avLst/>
            </a:prstGeom>
            <a:noFill/>
            <a:ln w="9525">
              <a:noFill/>
              <a:miter lim="800000"/>
              <a:headEnd/>
              <a:tailEnd/>
            </a:ln>
          </p:spPr>
          <p:txBody>
            <a:bodyPr wrap="none">
              <a:spAutoFit/>
            </a:bodyPr>
            <a:lstStyle/>
            <a:p>
              <a:pPr algn="ctr"/>
              <a:r>
                <a:rPr lang="en-US" sz="1800"/>
                <a:t>edges correspond to</a:t>
              </a:r>
              <a:br>
                <a:rPr lang="en-US" sz="1800"/>
              </a:br>
              <a:r>
                <a:rPr lang="en-US" sz="1800"/>
                <a:t>extrema of derivative</a:t>
              </a:r>
            </a:p>
          </p:txBody>
        </p:sp>
      </p:grpSp>
    </p:spTree>
    <p:extLst>
      <p:ext uri="{BB962C8B-B14F-4D97-AF65-F5344CB8AC3E}">
        <p14:creationId xmlns:p14="http://schemas.microsoft.com/office/powerpoint/2010/main" val="181377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fade">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atin typeface="Calibri" charset="0"/>
              </a:rPr>
              <a:t>Intensity profile</a:t>
            </a:r>
          </a:p>
        </p:txBody>
      </p:sp>
      <p:pic>
        <p:nvPicPr>
          <p:cNvPr id="23555" name="Picture 3" descr="C:\Documents and Settings\Derek Hoiem\My Documents\Classes\Spring10 - Computer Vision\figs\7\monaco_500.png"/>
          <p:cNvPicPr>
            <a:picLocks noChangeAspect="1" noChangeArrowheads="1"/>
          </p:cNvPicPr>
          <p:nvPr/>
        </p:nvPicPr>
        <p:blipFill>
          <a:blip r:embed="rId2">
            <a:extLst>
              <a:ext uri="{28A0092B-C50C-407E-A947-70E740481C1C}">
                <a14:useLocalDpi xmlns:a14="http://schemas.microsoft.com/office/drawing/2010/main" val="0"/>
              </a:ext>
            </a:extLst>
          </a:blip>
          <a:srcRect l="7143" t="2380" r="7143"/>
          <a:stretch>
            <a:fillRect/>
          </a:stretch>
        </p:blipFill>
        <p:spPr bwMode="auto">
          <a:xfrm>
            <a:off x="6781800" y="0"/>
            <a:ext cx="4572000" cy="3905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3556" name="Group 12"/>
          <p:cNvGrpSpPr>
            <a:grpSpLocks noChangeAspect="1"/>
          </p:cNvGrpSpPr>
          <p:nvPr/>
        </p:nvGrpSpPr>
        <p:grpSpPr bwMode="auto">
          <a:xfrm>
            <a:off x="1752601" y="1524000"/>
            <a:ext cx="3438525" cy="4267200"/>
            <a:chOff x="0" y="1143000"/>
            <a:chExt cx="4421326" cy="5486400"/>
          </a:xfrm>
        </p:grpSpPr>
        <p:pic>
          <p:nvPicPr>
            <p:cNvPr id="23561" name="Picture 2" descr="C:\Documents and Settings\Derek Hoiem\My Documents\My Pictures\monte carlo\monaco03.jpg"/>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4800" y="1143000"/>
              <a:ext cx="4116526"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a:off x="304145" y="4572000"/>
              <a:ext cx="4115140" cy="20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0" y="3886200"/>
              <a:ext cx="838950" cy="53272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p:cNvCxnSpPr/>
          <p:nvPr/>
        </p:nvCxnSpPr>
        <p:spPr>
          <a:xfrm>
            <a:off x="6553200" y="457200"/>
            <a:ext cx="381000" cy="762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73733" name="Picture 5" descr="C:\Documents and Settings\Derek Hoiem\My Documents\Classes\Spring10 - Computer Vision\figs\7\monaco_500_gx.png"/>
          <p:cNvPicPr>
            <a:picLocks noChangeAspect="1" noChangeArrowheads="1"/>
          </p:cNvPicPr>
          <p:nvPr/>
        </p:nvPicPr>
        <p:blipFill>
          <a:blip r:embed="rId4">
            <a:extLst>
              <a:ext uri="{28A0092B-C50C-407E-A947-70E740481C1C}">
                <a14:useLocalDpi xmlns:a14="http://schemas.microsoft.com/office/drawing/2010/main" val="0"/>
              </a:ext>
            </a:extLst>
          </a:blip>
          <a:srcRect l="7307" t="2856" r="7130" b="5714"/>
          <a:stretch>
            <a:fillRect/>
          </a:stretch>
        </p:blipFill>
        <p:spPr bwMode="auto">
          <a:xfrm>
            <a:off x="6781800" y="2971800"/>
            <a:ext cx="4572000"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Arrow Connector 14"/>
          <p:cNvCxnSpPr/>
          <p:nvPr/>
        </p:nvCxnSpPr>
        <p:spPr>
          <a:xfrm>
            <a:off x="6477000" y="4572000"/>
            <a:ext cx="381000" cy="1524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8"/>
          <p:cNvSpPr txBox="1">
            <a:spLocks noChangeArrowheads="1"/>
          </p:cNvSpPr>
          <p:nvPr/>
        </p:nvSpPr>
        <p:spPr bwMode="auto">
          <a:xfrm>
            <a:off x="8839200" y="6477000"/>
            <a:ext cx="1765300" cy="274638"/>
          </a:xfrm>
          <a:prstGeom prst="rect">
            <a:avLst/>
          </a:prstGeom>
          <a:solidFill>
            <a:schemeClr val="bg1"/>
          </a:solidFill>
          <a:ln w="9525">
            <a:noFill/>
            <a:miter lim="800000"/>
            <a:headEnd/>
            <a:tailEnd/>
          </a:ln>
        </p:spPr>
        <p:txBody>
          <a:bodyPr>
            <a:spAutoFit/>
          </a:bodyPr>
          <a:lstStyle/>
          <a:p>
            <a:pPr eaLnBrk="1" hangingPunct="1">
              <a:defRPr/>
            </a:pPr>
            <a:r>
              <a:rPr lang="en-US" sz="1200" dirty="0">
                <a:solidFill>
                  <a:schemeClr val="bg1">
                    <a:lumMod val="65000"/>
                  </a:schemeClr>
                </a:solidFill>
              </a:rPr>
              <a:t>Source: D. </a:t>
            </a:r>
            <a:r>
              <a:rPr lang="en-US" sz="1200" dirty="0" err="1">
                <a:solidFill>
                  <a:schemeClr val="bg1">
                    <a:lumMod val="65000"/>
                  </a:schemeClr>
                </a:solidFill>
              </a:rPr>
              <a:t>Hoiem</a:t>
            </a:r>
            <a:endParaRPr lang="en-US" sz="1200" dirty="0">
              <a:solidFill>
                <a:schemeClr val="bg1">
                  <a:lumMod val="65000"/>
                </a:schemeClr>
              </a:solidFill>
            </a:endParaRPr>
          </a:p>
        </p:txBody>
      </p:sp>
    </p:spTree>
    <p:extLst>
      <p:ext uri="{BB962C8B-B14F-4D97-AF65-F5344CB8AC3E}">
        <p14:creationId xmlns:p14="http://schemas.microsoft.com/office/powerpoint/2010/main" val="1379650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p:txBody>
          <a:bodyPr/>
          <a:lstStyle/>
          <a:p>
            <a:r>
              <a:rPr lang="en-US">
                <a:latin typeface="Arial" charset="0"/>
              </a:rPr>
              <a:t>Edges in the Visual Cortex</a:t>
            </a:r>
          </a:p>
        </p:txBody>
      </p:sp>
      <p:sp>
        <p:nvSpPr>
          <p:cNvPr id="218115" name="Content Placeholder 2"/>
          <p:cNvSpPr>
            <a:spLocks noGrp="1"/>
          </p:cNvSpPr>
          <p:nvPr>
            <p:ph idx="1"/>
          </p:nvPr>
        </p:nvSpPr>
        <p:spPr>
          <a:xfrm>
            <a:off x="1981200" y="1447801"/>
            <a:ext cx="8229600" cy="4525963"/>
          </a:xfrm>
        </p:spPr>
        <p:txBody>
          <a:bodyPr/>
          <a:lstStyle/>
          <a:p>
            <a:r>
              <a:rPr lang="en-US">
                <a:latin typeface="Arial" charset="0"/>
              </a:rPr>
              <a:t>Extract compact, generic, representation of image that carries sufficient information for higher-level processing tasks</a:t>
            </a:r>
          </a:p>
          <a:p>
            <a:endParaRPr lang="en-US">
              <a:latin typeface="Arial" charset="0"/>
            </a:endParaRPr>
          </a:p>
          <a:p>
            <a:r>
              <a:rPr lang="en-US">
                <a:latin typeface="Arial" charset="0"/>
              </a:rPr>
              <a:t>Essentially what area </a:t>
            </a:r>
            <a:br>
              <a:rPr lang="en-US">
                <a:latin typeface="Arial" charset="0"/>
              </a:rPr>
            </a:br>
            <a:r>
              <a:rPr lang="en-US">
                <a:latin typeface="Arial" charset="0"/>
              </a:rPr>
              <a:t>V1 does in our visual </a:t>
            </a:r>
            <a:br>
              <a:rPr lang="en-US">
                <a:latin typeface="Arial" charset="0"/>
              </a:rPr>
            </a:br>
            <a:r>
              <a:rPr lang="en-US">
                <a:latin typeface="Arial" charset="0"/>
              </a:rPr>
              <a:t>cortex. </a:t>
            </a:r>
          </a:p>
        </p:txBody>
      </p:sp>
      <p:pic>
        <p:nvPicPr>
          <p:cNvPr id="218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3352801"/>
            <a:ext cx="2819400" cy="328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117" name="Rectangle 6"/>
          <p:cNvSpPr>
            <a:spLocks noChangeArrowheads="1"/>
          </p:cNvSpPr>
          <p:nvPr/>
        </p:nvSpPr>
        <p:spPr bwMode="auto">
          <a:xfrm>
            <a:off x="6096000" y="6627814"/>
            <a:ext cx="4572000" cy="230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900">
                <a:solidFill>
                  <a:srgbClr val="000000"/>
                </a:solidFill>
                <a:latin typeface="Calibri" charset="0"/>
                <a:ea typeface="ＭＳ Ｐゴシック" charset="0"/>
                <a:cs typeface="Arial" charset="0"/>
              </a:rPr>
              <a:t>http://www.usc.edu/programs/vpl/private/photos/research/retinal_circuits/figure_2.jpg</a:t>
            </a:r>
          </a:p>
        </p:txBody>
      </p:sp>
    </p:spTree>
    <p:extLst>
      <p:ext uri="{BB962C8B-B14F-4D97-AF65-F5344CB8AC3E}">
        <p14:creationId xmlns:p14="http://schemas.microsoft.com/office/powerpoint/2010/main" val="3131964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9"/>
          <p:cNvSpPr>
            <a:spLocks noChangeArrowheads="1"/>
          </p:cNvSpPr>
          <p:nvPr/>
        </p:nvSpPr>
        <p:spPr bwMode="auto">
          <a:xfrm>
            <a:off x="2209800" y="3429000"/>
            <a:ext cx="80772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a:solidFill>
                  <a:srgbClr val="000000"/>
                </a:solidFill>
                <a:latin typeface="Arial" charset="0"/>
                <a:ea typeface="ＭＳ Ｐゴシック" charset="0"/>
                <a:cs typeface="Arial" charset="0"/>
              </a:rPr>
              <a:t>The gradient points in the direction of most rapid increase in intensity</a:t>
            </a:r>
            <a:br>
              <a:rPr lang="en-US">
                <a:solidFill>
                  <a:srgbClr val="000000"/>
                </a:solidFill>
                <a:latin typeface="Arial" charset="0"/>
                <a:ea typeface="ＭＳ Ｐゴシック" charset="0"/>
                <a:cs typeface="Arial" charset="0"/>
              </a:rPr>
            </a:br>
            <a:br>
              <a:rPr lang="en-US">
                <a:solidFill>
                  <a:srgbClr val="000000"/>
                </a:solidFill>
                <a:latin typeface="Arial" charset="0"/>
                <a:ea typeface="ＭＳ Ｐゴシック" charset="0"/>
                <a:cs typeface="Arial" charset="0"/>
              </a:rPr>
            </a:br>
            <a:br>
              <a:rPr lang="en-US">
                <a:solidFill>
                  <a:srgbClr val="000000"/>
                </a:solidFill>
                <a:latin typeface="Arial" charset="0"/>
                <a:ea typeface="ＭＳ Ｐゴシック" charset="0"/>
                <a:cs typeface="Arial" charset="0"/>
              </a:rPr>
            </a:br>
            <a:endParaRPr lang="en-US">
              <a:solidFill>
                <a:srgbClr val="000000"/>
              </a:solidFill>
              <a:latin typeface="Arial" charset="0"/>
              <a:ea typeface="ＭＳ Ｐゴシック" charset="0"/>
              <a:cs typeface="Arial" charset="0"/>
            </a:endParaRPr>
          </a:p>
        </p:txBody>
      </p:sp>
      <p:grpSp>
        <p:nvGrpSpPr>
          <p:cNvPr id="219139" name="Group 2"/>
          <p:cNvGrpSpPr>
            <a:grpSpLocks/>
          </p:cNvGrpSpPr>
          <p:nvPr/>
        </p:nvGrpSpPr>
        <p:grpSpPr bwMode="auto">
          <a:xfrm>
            <a:off x="7620000" y="2057400"/>
            <a:ext cx="2590800" cy="990600"/>
            <a:chOff x="3840" y="1776"/>
            <a:chExt cx="1632" cy="624"/>
          </a:xfrm>
        </p:grpSpPr>
        <p:grpSp>
          <p:nvGrpSpPr>
            <p:cNvPr id="219163" name="Group 3"/>
            <p:cNvGrpSpPr>
              <a:grpSpLocks/>
            </p:cNvGrpSpPr>
            <p:nvPr/>
          </p:nvGrpSpPr>
          <p:grpSpPr bwMode="auto">
            <a:xfrm>
              <a:off x="3840" y="1776"/>
              <a:ext cx="1632" cy="624"/>
              <a:chOff x="3840" y="1776"/>
              <a:chExt cx="1632" cy="624"/>
            </a:xfrm>
          </p:grpSpPr>
          <p:grpSp>
            <p:nvGrpSpPr>
              <p:cNvPr id="219165" name="Group 4"/>
              <p:cNvGrpSpPr>
                <a:grpSpLocks/>
              </p:cNvGrpSpPr>
              <p:nvPr/>
            </p:nvGrpSpPr>
            <p:grpSpPr bwMode="auto">
              <a:xfrm>
                <a:off x="3840" y="1776"/>
                <a:ext cx="624" cy="624"/>
                <a:chOff x="3840" y="1776"/>
                <a:chExt cx="624" cy="624"/>
              </a:xfrm>
            </p:grpSpPr>
            <p:sp>
              <p:nvSpPr>
                <p:cNvPr id="974853" name="Rectangle 5"/>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w="9525">
                  <a:noFill/>
                  <a:miter lim="800000"/>
                  <a:headEnd/>
                  <a:tailEnd/>
                </a:ln>
                <a:effectLst/>
              </p:spPr>
              <p:txBody>
                <a:bodyPr wrap="none" anchor="ctr"/>
                <a:lstStyle/>
                <a:p>
                  <a:pPr>
                    <a:defRPr/>
                  </a:pPr>
                  <a:endParaRPr lang="en-US">
                    <a:solidFill>
                      <a:srgbClr val="000000"/>
                    </a:solidFill>
                    <a:latin typeface="Arial"/>
                    <a:ea typeface="ＭＳ Ｐゴシック" charset="0"/>
                    <a:cs typeface="Arial" charset="0"/>
                  </a:endParaRPr>
                </a:p>
              </p:txBody>
            </p:sp>
            <p:sp>
              <p:nvSpPr>
                <p:cNvPr id="219168" name="Line 6"/>
                <p:cNvSpPr>
                  <a:spLocks noChangeShapeType="1"/>
                </p:cNvSpPr>
                <p:nvPr/>
              </p:nvSpPr>
              <p:spPr bwMode="auto">
                <a:xfrm flipV="1">
                  <a:off x="4161" y="1872"/>
                  <a:ext cx="207" cy="207"/>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grpSp>
          <p:pic>
            <p:nvPicPr>
              <p:cNvPr id="219166" name="Picture 7" descr="Edittex"/>
              <p:cNvPicPr>
                <a:picLocks noChangeAspect="1" noChangeArrowheads="1"/>
              </p:cNvPicPr>
              <p:nvPr>
                <p:custDataLst>
                  <p:tags r:id="rId7"/>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505" y="1824"/>
                <a:ext cx="967" cy="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19164" name="Oval 8"/>
            <p:cNvSpPr>
              <a:spLocks noChangeArrowheads="1"/>
            </p:cNvSpPr>
            <p:nvPr/>
          </p:nvSpPr>
          <p:spPr bwMode="auto">
            <a:xfrm>
              <a:off x="4128" y="2064"/>
              <a:ext cx="48" cy="48"/>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Arial" charset="0"/>
                <a:ea typeface="ＭＳ Ｐゴシック" charset="0"/>
                <a:cs typeface="Arial" charset="0"/>
              </a:endParaRPr>
            </a:p>
          </p:txBody>
        </p:sp>
      </p:grpSp>
      <p:sp>
        <p:nvSpPr>
          <p:cNvPr id="219140" name="Rectangle 9"/>
          <p:cNvSpPr>
            <a:spLocks noGrp="1" noChangeArrowheads="1"/>
          </p:cNvSpPr>
          <p:nvPr>
            <p:ph type="title"/>
          </p:nvPr>
        </p:nvSpPr>
        <p:spPr/>
        <p:txBody>
          <a:bodyPr/>
          <a:lstStyle/>
          <a:p>
            <a:r>
              <a:rPr lang="en-US">
                <a:latin typeface="Arial" charset="0"/>
              </a:rPr>
              <a:t>Image gradient</a:t>
            </a:r>
          </a:p>
        </p:txBody>
      </p:sp>
      <p:sp>
        <p:nvSpPr>
          <p:cNvPr id="219141" name="Rectangle 10"/>
          <p:cNvSpPr>
            <a:spLocks noGrp="1" noChangeArrowheads="1"/>
          </p:cNvSpPr>
          <p:nvPr>
            <p:ph idx="1"/>
          </p:nvPr>
        </p:nvSpPr>
        <p:spPr/>
        <p:txBody>
          <a:bodyPr/>
          <a:lstStyle/>
          <a:p>
            <a:r>
              <a:rPr lang="en-US" sz="2400">
                <a:latin typeface="Arial" charset="0"/>
              </a:rPr>
              <a:t>The gradient of an image: </a:t>
            </a:r>
          </a:p>
          <a:p>
            <a:endParaRPr lang="en-US" sz="2400">
              <a:latin typeface="Arial" charset="0"/>
            </a:endParaRPr>
          </a:p>
          <a:p>
            <a:endParaRPr lang="en-US">
              <a:latin typeface="Arial" charset="0"/>
            </a:endParaRPr>
          </a:p>
          <a:p>
            <a:r>
              <a:rPr lang="en-US" sz="2400">
                <a:latin typeface="Arial" charset="0"/>
              </a:rPr>
              <a:t> </a:t>
            </a:r>
          </a:p>
        </p:txBody>
      </p:sp>
      <p:pic>
        <p:nvPicPr>
          <p:cNvPr id="219142" name="Picture 11" descr="Edittex"/>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6096001" y="1143001"/>
            <a:ext cx="2468563" cy="633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4860" name="Rectangle 12"/>
          <p:cNvSpPr>
            <a:spLocks noChangeArrowheads="1"/>
          </p:cNvSpPr>
          <p:nvPr/>
        </p:nvSpPr>
        <p:spPr bwMode="auto">
          <a:xfrm>
            <a:off x="2590800" y="2057400"/>
            <a:ext cx="304800" cy="990600"/>
          </a:xfrm>
          <a:prstGeom prst="rect">
            <a:avLst/>
          </a:prstGeom>
          <a:gradFill rotWithShape="0">
            <a:gsLst>
              <a:gs pos="0">
                <a:schemeClr val="tx1"/>
              </a:gs>
              <a:gs pos="100000">
                <a:schemeClr val="tx1">
                  <a:gamma/>
                  <a:tint val="0"/>
                  <a:invGamma/>
                </a:schemeClr>
              </a:gs>
            </a:gsLst>
            <a:lin ang="0" scaled="1"/>
          </a:gradFill>
          <a:ln w="9525">
            <a:noFill/>
            <a:miter lim="800000"/>
            <a:headEnd/>
            <a:tailEnd/>
          </a:ln>
          <a:effectLst/>
        </p:spPr>
        <p:txBody>
          <a:bodyPr wrap="none" anchor="ctr"/>
          <a:lstStyle/>
          <a:p>
            <a:pPr>
              <a:defRPr/>
            </a:pPr>
            <a:endParaRPr lang="en-US">
              <a:solidFill>
                <a:srgbClr val="000000"/>
              </a:solidFill>
              <a:latin typeface="Arial"/>
              <a:ea typeface="ＭＳ Ｐゴシック" charset="0"/>
              <a:cs typeface="Arial" charset="0"/>
            </a:endParaRPr>
          </a:p>
        </p:txBody>
      </p:sp>
      <p:sp>
        <p:nvSpPr>
          <p:cNvPr id="219144" name="Line 13"/>
          <p:cNvSpPr>
            <a:spLocks noChangeShapeType="1"/>
          </p:cNvSpPr>
          <p:nvPr/>
        </p:nvSpPr>
        <p:spPr bwMode="auto">
          <a:xfrm>
            <a:off x="2743200" y="2590800"/>
            <a:ext cx="533400" cy="0"/>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9145" name="Oval 14"/>
          <p:cNvSpPr>
            <a:spLocks noChangeArrowheads="1"/>
          </p:cNvSpPr>
          <p:nvPr/>
        </p:nvSpPr>
        <p:spPr bwMode="auto">
          <a:xfrm>
            <a:off x="2686050" y="2552700"/>
            <a:ext cx="76200" cy="7620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Arial" charset="0"/>
              <a:ea typeface="ＭＳ Ｐゴシック" charset="0"/>
              <a:cs typeface="Arial" charset="0"/>
            </a:endParaRPr>
          </a:p>
        </p:txBody>
      </p:sp>
      <p:pic>
        <p:nvPicPr>
          <p:cNvPr id="219146" name="Picture 15" descr="Edittex"/>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048001" y="2132014"/>
            <a:ext cx="1408113"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19147" name="Group 16"/>
          <p:cNvGrpSpPr>
            <a:grpSpLocks/>
          </p:cNvGrpSpPr>
          <p:nvPr/>
        </p:nvGrpSpPr>
        <p:grpSpPr bwMode="auto">
          <a:xfrm>
            <a:off x="5326064" y="2057400"/>
            <a:ext cx="1882775" cy="1157288"/>
            <a:chOff x="2395" y="1776"/>
            <a:chExt cx="1186" cy="729"/>
          </a:xfrm>
        </p:grpSpPr>
        <p:pic>
          <p:nvPicPr>
            <p:cNvPr id="219159" name="Picture 17" descr="Edittex"/>
            <p:cNvPicPr>
              <a:picLocks noChangeAspect="1" noChangeArrowheads="1"/>
            </p:cNvPicPr>
            <p:nvPr>
              <p:custDataLst>
                <p:tags r:id="rId6"/>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688" y="2256"/>
              <a:ext cx="893" cy="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4866" name="Rectangle 18"/>
            <p:cNvSpPr>
              <a:spLocks noChangeArrowheads="1"/>
            </p:cNvSpPr>
            <p:nvPr/>
          </p:nvSpPr>
          <p:spPr bwMode="auto">
            <a:xfrm rot="5400000">
              <a:off x="2638" y="1533"/>
              <a:ext cx="192" cy="677"/>
            </a:xfrm>
            <a:prstGeom prst="rect">
              <a:avLst/>
            </a:prstGeom>
            <a:gradFill rotWithShape="0">
              <a:gsLst>
                <a:gs pos="0">
                  <a:schemeClr val="tx1"/>
                </a:gs>
                <a:gs pos="100000">
                  <a:schemeClr val="tx1">
                    <a:gamma/>
                    <a:tint val="0"/>
                    <a:invGamma/>
                  </a:schemeClr>
                </a:gs>
              </a:gsLst>
              <a:lin ang="5400000" scaled="1"/>
            </a:gradFill>
            <a:ln w="9525">
              <a:noFill/>
              <a:miter lim="800000"/>
              <a:headEnd/>
              <a:tailEnd/>
            </a:ln>
            <a:effectLst/>
          </p:spPr>
          <p:txBody>
            <a:bodyPr wrap="none" anchor="ctr"/>
            <a:lstStyle/>
            <a:p>
              <a:pPr>
                <a:defRPr/>
              </a:pPr>
              <a:endParaRPr lang="en-US">
                <a:solidFill>
                  <a:srgbClr val="000000"/>
                </a:solidFill>
                <a:latin typeface="Arial"/>
                <a:ea typeface="ＭＳ Ｐゴシック" charset="0"/>
                <a:cs typeface="Arial" charset="0"/>
              </a:endParaRPr>
            </a:p>
          </p:txBody>
        </p:sp>
        <p:sp>
          <p:nvSpPr>
            <p:cNvPr id="219161" name="Line 19"/>
            <p:cNvSpPr>
              <a:spLocks noChangeShapeType="1"/>
            </p:cNvSpPr>
            <p:nvPr/>
          </p:nvSpPr>
          <p:spPr bwMode="auto">
            <a:xfrm rot="5400000">
              <a:off x="2568" y="2040"/>
              <a:ext cx="336" cy="0"/>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9162" name="Oval 20"/>
            <p:cNvSpPr>
              <a:spLocks noChangeArrowheads="1"/>
            </p:cNvSpPr>
            <p:nvPr/>
          </p:nvSpPr>
          <p:spPr bwMode="auto">
            <a:xfrm>
              <a:off x="2712" y="1848"/>
              <a:ext cx="48" cy="48"/>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srgbClr val="000000"/>
                </a:solidFill>
                <a:latin typeface="Arial" charset="0"/>
                <a:ea typeface="ＭＳ Ｐゴシック" charset="0"/>
                <a:cs typeface="Arial" charset="0"/>
              </a:endParaRPr>
            </a:p>
          </p:txBody>
        </p:sp>
      </p:grpSp>
      <p:grpSp>
        <p:nvGrpSpPr>
          <p:cNvPr id="219148" name="Group 21"/>
          <p:cNvGrpSpPr>
            <a:grpSpLocks/>
          </p:cNvGrpSpPr>
          <p:nvPr/>
        </p:nvGrpSpPr>
        <p:grpSpPr bwMode="auto">
          <a:xfrm>
            <a:off x="8105776" y="2068514"/>
            <a:ext cx="485775" cy="509587"/>
            <a:chOff x="4152" y="1776"/>
            <a:chExt cx="306" cy="321"/>
          </a:xfrm>
        </p:grpSpPr>
        <p:sp>
          <p:nvSpPr>
            <p:cNvPr id="219155" name="Line 22"/>
            <p:cNvSpPr>
              <a:spLocks noChangeShapeType="1"/>
            </p:cNvSpPr>
            <p:nvPr/>
          </p:nvSpPr>
          <p:spPr bwMode="auto">
            <a:xfrm>
              <a:off x="4155" y="2088"/>
              <a:ext cx="303"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9156" name="Line 23"/>
            <p:cNvSpPr>
              <a:spLocks noChangeShapeType="1"/>
            </p:cNvSpPr>
            <p:nvPr/>
          </p:nvSpPr>
          <p:spPr bwMode="auto">
            <a:xfrm flipV="1">
              <a:off x="4152" y="1776"/>
              <a:ext cx="0" cy="321"/>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solidFill>
                  <a:srgbClr val="000000"/>
                </a:solidFill>
                <a:latin typeface="Arial" charset="0"/>
                <a:ea typeface="ＭＳ Ｐゴシック" charset="0"/>
                <a:cs typeface="Arial" charset="0"/>
              </a:endParaRPr>
            </a:p>
          </p:txBody>
        </p:sp>
        <p:sp>
          <p:nvSpPr>
            <p:cNvPr id="219157" name="Freeform 24"/>
            <p:cNvSpPr>
              <a:spLocks/>
            </p:cNvSpPr>
            <p:nvPr/>
          </p:nvSpPr>
          <p:spPr bwMode="auto">
            <a:xfrm flipV="1">
              <a:off x="4216" y="2032"/>
              <a:ext cx="27" cy="51"/>
            </a:xfrm>
            <a:custGeom>
              <a:avLst/>
              <a:gdLst>
                <a:gd name="T0" fmla="*/ 18 w 27"/>
                <a:gd name="T1" fmla="*/ 0 h 51"/>
                <a:gd name="T2" fmla="*/ 24 w 27"/>
                <a:gd name="T3" fmla="*/ 33 h 51"/>
                <a:gd name="T4" fmla="*/ 0 w 27"/>
                <a:gd name="T5" fmla="*/ 51 h 51"/>
                <a:gd name="T6" fmla="*/ 0 60000 65536"/>
                <a:gd name="T7" fmla="*/ 0 60000 65536"/>
                <a:gd name="T8" fmla="*/ 0 60000 65536"/>
                <a:gd name="T9" fmla="*/ 0 w 27"/>
                <a:gd name="T10" fmla="*/ 0 h 51"/>
                <a:gd name="T11" fmla="*/ 27 w 27"/>
                <a:gd name="T12" fmla="*/ 51 h 51"/>
              </a:gdLst>
              <a:ahLst/>
              <a:cxnLst>
                <a:cxn ang="T6">
                  <a:pos x="T0" y="T1"/>
                </a:cxn>
                <a:cxn ang="T7">
                  <a:pos x="T2" y="T3"/>
                </a:cxn>
                <a:cxn ang="T8">
                  <a:pos x="T4" y="T5"/>
                </a:cxn>
              </a:cxnLst>
              <a:rect l="T9" t="T10" r="T11" b="T12"/>
              <a:pathLst>
                <a:path w="27" h="51">
                  <a:moveTo>
                    <a:pt x="18" y="0"/>
                  </a:moveTo>
                  <a:cubicBezTo>
                    <a:pt x="22" y="12"/>
                    <a:pt x="27" y="25"/>
                    <a:pt x="24" y="33"/>
                  </a:cubicBezTo>
                  <a:cubicBezTo>
                    <a:pt x="21" y="41"/>
                    <a:pt x="10" y="46"/>
                    <a:pt x="0" y="51"/>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solidFill>
                  <a:srgbClr val="000000"/>
                </a:solidFill>
                <a:latin typeface="Arial" charset="0"/>
                <a:ea typeface="ＭＳ Ｐゴシック" charset="0"/>
                <a:cs typeface="Arial" charset="0"/>
              </a:endParaRPr>
            </a:p>
          </p:txBody>
        </p:sp>
        <p:pic>
          <p:nvPicPr>
            <p:cNvPr id="219158" name="Picture 25" descr="Edittex"/>
            <p:cNvPicPr>
              <a:picLocks noChangeAspect="1" noChangeArrowheads="1"/>
            </p:cNvPicPr>
            <p:nvPr>
              <p:custDataLst>
                <p:tags r:id="rId5"/>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 y="1968"/>
              <a:ext cx="69"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229" name="Rectangle 26"/>
          <p:cNvSpPr>
            <a:spLocks noChangeArrowheads="1"/>
          </p:cNvSpPr>
          <p:nvPr/>
        </p:nvSpPr>
        <p:spPr bwMode="auto">
          <a:xfrm>
            <a:off x="2209800" y="4876800"/>
            <a:ext cx="80772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dirty="0">
                <a:solidFill>
                  <a:srgbClr val="000000"/>
                </a:solidFill>
                <a:latin typeface="Arial" charset="0"/>
                <a:ea typeface="ＭＳ Ｐゴシック" charset="0"/>
                <a:cs typeface="Arial" charset="0"/>
              </a:rPr>
              <a:t>The gradient direction is given by</a:t>
            </a:r>
          </a:p>
        </p:txBody>
      </p:sp>
      <p:pic>
        <p:nvPicPr>
          <p:cNvPr id="9230" name="Picture 27" descr="Edittex"/>
          <p:cNvPicPr>
            <a:picLocks noChangeAspect="1" noChangeArrowheads="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7086601" y="4887914"/>
            <a:ext cx="2797175"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31" name="Picture 28" descr="Edittex"/>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530600" y="6037264"/>
            <a:ext cx="3708400" cy="668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9152" name="Text Box 31"/>
          <p:cNvSpPr txBox="1">
            <a:spLocks noChangeArrowheads="1"/>
          </p:cNvSpPr>
          <p:nvPr/>
        </p:nvSpPr>
        <p:spPr bwMode="auto">
          <a:xfrm>
            <a:off x="8839200" y="6477000"/>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solidFill>
                  <a:srgbClr val="000000"/>
                </a:solidFill>
                <a:latin typeface="Arial" charset="0"/>
                <a:cs typeface="Arial" charset="0"/>
              </a:rPr>
              <a:t>Source: Steve Seitz</a:t>
            </a:r>
          </a:p>
        </p:txBody>
      </p:sp>
      <p:sp>
        <p:nvSpPr>
          <p:cNvPr id="31" name="Rectangle 30"/>
          <p:cNvSpPr>
            <a:spLocks noChangeArrowheads="1"/>
          </p:cNvSpPr>
          <p:nvPr/>
        </p:nvSpPr>
        <p:spPr bwMode="auto">
          <a:xfrm>
            <a:off x="2209800" y="5481638"/>
            <a:ext cx="8077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342900" indent="-342900">
              <a:spcBef>
                <a:spcPct val="20000"/>
              </a:spcBef>
            </a:pPr>
            <a:r>
              <a:rPr lang="en-US" dirty="0">
                <a:solidFill>
                  <a:srgbClr val="000000"/>
                </a:solidFill>
                <a:latin typeface="Arial" charset="0"/>
                <a:ea typeface="ＭＳ Ｐゴシック" charset="0"/>
                <a:cs typeface="Arial" charset="0"/>
              </a:rPr>
              <a:t>The </a:t>
            </a:r>
            <a:r>
              <a:rPr lang="en-US" i="1" dirty="0">
                <a:solidFill>
                  <a:srgbClr val="000000"/>
                </a:solidFill>
                <a:latin typeface="Arial" charset="0"/>
                <a:ea typeface="ＭＳ Ｐゴシック" charset="0"/>
                <a:cs typeface="Arial" charset="0"/>
              </a:rPr>
              <a:t>edge strength</a:t>
            </a:r>
            <a:r>
              <a:rPr lang="en-US" dirty="0">
                <a:solidFill>
                  <a:srgbClr val="000000"/>
                </a:solidFill>
                <a:latin typeface="Arial" charset="0"/>
                <a:ea typeface="ＭＳ Ｐゴシック" charset="0"/>
                <a:cs typeface="Arial" charset="0"/>
              </a:rPr>
              <a:t> is given by the gradient magnitude</a:t>
            </a:r>
          </a:p>
        </p:txBody>
      </p:sp>
      <p:sp>
        <p:nvSpPr>
          <p:cNvPr id="32" name="Rectangle 31"/>
          <p:cNvSpPr>
            <a:spLocks noChangeArrowheads="1"/>
          </p:cNvSpPr>
          <p:nvPr/>
        </p:nvSpPr>
        <p:spPr bwMode="auto">
          <a:xfrm>
            <a:off x="2514600" y="4202113"/>
            <a:ext cx="7772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342900" indent="-342900">
              <a:spcBef>
                <a:spcPct val="20000"/>
              </a:spcBef>
              <a:buFont typeface="Arial" charset="0"/>
              <a:buChar char="•"/>
            </a:pPr>
            <a:r>
              <a:rPr lang="en-US" sz="2000" dirty="0">
                <a:solidFill>
                  <a:srgbClr val="000000"/>
                </a:solidFill>
                <a:latin typeface="Arial" charset="0"/>
                <a:ea typeface="ＭＳ Ｐゴシック" charset="0"/>
                <a:cs typeface="Arial" charset="0"/>
              </a:rPr>
              <a:t>How does this direction relate to the direction of the edge?</a:t>
            </a:r>
          </a:p>
        </p:txBody>
      </p:sp>
    </p:spTree>
    <p:extLst>
      <p:ext uri="{BB962C8B-B14F-4D97-AF65-F5344CB8AC3E}">
        <p14:creationId xmlns:p14="http://schemas.microsoft.com/office/powerpoint/2010/main" val="3687393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3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29" grpId="0"/>
      <p:bldP spid="31" grpId="0"/>
      <p:bldP spid="3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latin typeface="Arial" charset="0"/>
              </a:rPr>
              <a:t>Differentiation and convolution</a:t>
            </a:r>
          </a:p>
        </p:txBody>
      </p:sp>
      <mc:AlternateContent xmlns:mc="http://schemas.openxmlformats.org/markup-compatibility/2006">
        <mc:Choice xmlns:a14="http://schemas.microsoft.com/office/drawing/2010/main" Requires="a14">
          <p:sp>
            <p:nvSpPr>
              <p:cNvPr id="220163" name="Rectangle 3"/>
              <p:cNvSpPr>
                <a:spLocks noGrp="1" noChangeArrowheads="1"/>
              </p:cNvSpPr>
              <p:nvPr>
                <p:ph idx="1"/>
              </p:nvPr>
            </p:nvSpPr>
            <p:spPr/>
            <p:txBody>
              <a:bodyPr/>
              <a:lstStyle/>
              <a:p>
                <a:pPr marL="457200" indent="-457200">
                  <a:spcBef>
                    <a:spcPts val="1200"/>
                  </a:spcBef>
                  <a:spcAft>
                    <a:spcPts val="1200"/>
                  </a:spcAft>
                  <a:buFont typeface="Arial" panose="020B0604020202020204" pitchFamily="34" charset="0"/>
                  <a:buChar char="•"/>
                </a:pPr>
                <a:r>
                  <a:rPr lang="en-US" dirty="0">
                    <a:latin typeface="Arial" charset="0"/>
                  </a:rPr>
                  <a:t>Recall, for 2D function, </a:t>
                </a:r>
                <a14:m>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𝑥</m:t>
                    </m:r>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oMath>
                </a14:m>
                <a:endParaRPr lang="en-US" dirty="0">
                  <a:latin typeface="Arial" charset="0"/>
                </a:endParaRPr>
              </a:p>
              <a:p>
                <a:pPr marL="0" indent="0">
                  <a:spcBef>
                    <a:spcPts val="1200"/>
                  </a:spcBef>
                  <a:spcAft>
                    <a:spcPts val="1200"/>
                  </a:spcAft>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tr-TR"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lim</m:t>
                              </m:r>
                            </m:e>
                            <m:lim>
                              <m:r>
                                <m:rPr>
                                  <m:sty m:val="p"/>
                                </m:rPr>
                                <a:rPr lang="tr-TR" b="0" i="0" smtClean="0">
                                  <a:latin typeface="Cambria Math" panose="02040503050406030204" pitchFamily="18" charset="0"/>
                                </a:rPr>
                                <m:t>Δ</m:t>
                              </m:r>
                              <m:r>
                                <a:rPr lang="tr-TR" b="0" i="1" smtClean="0">
                                  <a:latin typeface="Cambria Math" panose="02040503050406030204" pitchFamily="18" charset="0"/>
                                </a:rPr>
                                <m:t>𝑥</m:t>
                              </m:r>
                              <m:r>
                                <a:rPr lang="pt-BR" i="1">
                                  <a:latin typeface="Cambria Math" panose="02040503050406030204" pitchFamily="18" charset="0"/>
                                </a:rPr>
                                <m:t>→∞</m:t>
                              </m:r>
                            </m:lim>
                          </m:limLow>
                        </m:fName>
                        <m:e>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r>
                                        <a:rPr lang="tr-TR" b="0" i="1" smtClean="0">
                                          <a:latin typeface="Cambria Math" panose="02040503050406030204" pitchFamily="18" charset="0"/>
                                        </a:rPr>
                                        <m:t>+</m:t>
                                      </m:r>
                                      <m:r>
                                        <m:rPr>
                                          <m:sty m:val="p"/>
                                        </m:rPr>
                                        <a:rPr lang="tr-TR" b="0" i="0" smtClean="0">
                                          <a:latin typeface="Cambria Math" panose="02040503050406030204" pitchFamily="18" charset="0"/>
                                        </a:rPr>
                                        <m:t>Δ</m:t>
                                      </m:r>
                                      <m:r>
                                        <a:rPr lang="tr-TR" b="0" i="1" smtClean="0">
                                          <a:latin typeface="Cambria Math" panose="02040503050406030204" pitchFamily="18" charset="0"/>
                                        </a:rPr>
                                        <m:t>𝑥</m:t>
                                      </m:r>
                                      <m:r>
                                        <a:rPr lang="tr-TR" b="0" i="1" smtClean="0">
                                          <a:latin typeface="Cambria Math" panose="02040503050406030204" pitchFamily="18" charset="0"/>
                                        </a:rPr>
                                        <m:t>,</m:t>
                                      </m:r>
                                      <m:r>
                                        <a:rPr lang="tr-TR" b="0" i="1" smtClean="0">
                                          <a:latin typeface="Cambria Math" panose="02040503050406030204" pitchFamily="18" charset="0"/>
                                        </a:rPr>
                                        <m:t>𝑦</m:t>
                                      </m:r>
                                    </m:e>
                                  </m:d>
                                  <m:r>
                                    <a:rPr lang="tr-TR" b="0" i="1"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𝑥</m:t>
                                  </m:r>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m:t>
                                  </m:r>
                                </m:num>
                                <m:den>
                                  <m:r>
                                    <m:rPr>
                                      <m:sty m:val="p"/>
                                    </m:rPr>
                                    <a:rPr lang="tr-TR" b="0" i="0" smtClean="0">
                                      <a:latin typeface="Cambria Math" panose="02040503050406030204" pitchFamily="18" charset="0"/>
                                    </a:rPr>
                                    <m:t>Δ</m:t>
                                  </m:r>
                                  <m:r>
                                    <a:rPr lang="tr-TR" b="0" i="1" smtClean="0">
                                      <a:latin typeface="Cambria Math" panose="02040503050406030204" pitchFamily="18" charset="0"/>
                                    </a:rPr>
                                    <m:t>𝑥</m:t>
                                  </m:r>
                                </m:den>
                              </m:f>
                            </m:e>
                          </m:d>
                        </m:e>
                      </m:func>
                    </m:oMath>
                  </m:oMathPara>
                </a14:m>
                <a:endParaRPr lang="en-US" dirty="0">
                  <a:latin typeface="Arial" charset="0"/>
                </a:endParaRPr>
              </a:p>
              <a:p>
                <a:pPr marL="457200" indent="-457200">
                  <a:spcBef>
                    <a:spcPts val="1200"/>
                  </a:spcBef>
                  <a:spcAft>
                    <a:spcPts val="1200"/>
                  </a:spcAft>
                  <a:buFont typeface="Arial" panose="020B0604020202020204" pitchFamily="34" charset="0"/>
                  <a:buChar char="•"/>
                </a:pPr>
                <a:r>
                  <a:rPr lang="en-US" dirty="0">
                    <a:latin typeface="Arial" charset="0"/>
                  </a:rPr>
                  <a:t>This is linear</a:t>
                </a:r>
                <a:endParaRPr lang="tr-TR" dirty="0">
                  <a:latin typeface="Arial" charset="0"/>
                </a:endParaRPr>
              </a:p>
              <a:p>
                <a:pPr marL="0" indent="0">
                  <a:spcBef>
                    <a:spcPts val="1200"/>
                  </a:spcBef>
                  <a:spcAft>
                    <a:spcPts val="1200"/>
                  </a:spcAft>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tr-TR" b="0" i="1" smtClean="0">
                              <a:latin typeface="Cambria Math" panose="02040503050406030204" pitchFamily="18" charset="0"/>
                            </a:rPr>
                            <m:t>(</m:t>
                          </m:r>
                          <m:r>
                            <a:rPr lang="tr-TR" b="0" i="1" smtClean="0">
                              <a:latin typeface="Cambria Math" panose="02040503050406030204" pitchFamily="18" charset="0"/>
                            </a:rPr>
                            <m:t>𝑎𝑓</m:t>
                          </m:r>
                          <m:r>
                            <a:rPr lang="tr-TR" b="0" i="1" smtClean="0">
                              <a:latin typeface="Cambria Math" panose="02040503050406030204" pitchFamily="18" charset="0"/>
                            </a:rPr>
                            <m:t>(</m:t>
                          </m:r>
                          <m:r>
                            <a:rPr lang="tr-TR" b="0" i="1" smtClean="0">
                              <a:latin typeface="Cambria Math" panose="02040503050406030204" pitchFamily="18" charset="0"/>
                            </a:rPr>
                            <m:t>𝑥</m:t>
                          </m:r>
                          <m:r>
                            <a:rPr lang="tr-TR" b="0" i="1" smtClean="0">
                              <a:latin typeface="Cambria Math" panose="02040503050406030204" pitchFamily="18" charset="0"/>
                            </a:rPr>
                            <m:t>)+</m:t>
                          </m:r>
                          <m:r>
                            <a:rPr lang="tr-TR" b="0" i="1" smtClean="0">
                              <a:latin typeface="Cambria Math" panose="02040503050406030204" pitchFamily="18" charset="0"/>
                            </a:rPr>
                            <m:t>𝑏𝑔</m:t>
                          </m:r>
                          <m:r>
                            <a:rPr lang="tr-TR" b="0" i="1" smtClean="0">
                              <a:latin typeface="Cambria Math" panose="02040503050406030204" pitchFamily="18" charset="0"/>
                            </a:rPr>
                            <m:t>(</m:t>
                          </m:r>
                          <m:r>
                            <a:rPr lang="tr-TR" b="0" i="1" smtClean="0">
                              <a:latin typeface="Cambria Math" panose="02040503050406030204" pitchFamily="18" charset="0"/>
                            </a:rPr>
                            <m:t>𝑥</m:t>
                          </m:r>
                          <m:r>
                            <a:rPr lang="tr-TR" b="0" i="1" smtClean="0">
                              <a:latin typeface="Cambria Math" panose="02040503050406030204" pitchFamily="18" charset="0"/>
                            </a:rPr>
                            <m:t>))</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tr-TR" b="0" i="1" smtClean="0">
                          <a:latin typeface="Cambria Math" panose="02040503050406030204" pitchFamily="18" charset="0"/>
                        </a:rPr>
                        <m:t>=</m:t>
                      </m:r>
                      <m:r>
                        <a:rPr lang="tr-TR" b="0" i="1" smtClean="0">
                          <a:latin typeface="Cambria Math" panose="02040503050406030204" pitchFamily="18" charset="0"/>
                        </a:rPr>
                        <m:t>𝑎</m:t>
                      </m:r>
                      <m:f>
                        <m:fPr>
                          <m:ctrlPr>
                            <a:rPr lang="en-US" i="1">
                              <a:latin typeface="Cambria Math" panose="02040503050406030204" pitchFamily="18" charset="0"/>
                            </a:rPr>
                          </m:ctrlPr>
                        </m:fPr>
                        <m:num>
                          <m:r>
                            <a:rPr lang="en-US" i="1">
                              <a:latin typeface="Cambria Math" panose="02040503050406030204" pitchFamily="18" charset="0"/>
                            </a:rPr>
                            <m:t>𝜕</m:t>
                          </m:r>
                          <m:r>
                            <a:rPr lang="tr-TR" i="1">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𝑥</m:t>
                          </m:r>
                          <m:r>
                            <a:rPr lang="tr-TR" b="0" i="1" smtClean="0">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𝑥</m:t>
                          </m:r>
                        </m:den>
                      </m:f>
                      <m:r>
                        <a:rPr lang="tr-TR" b="0" i="1" smtClean="0">
                          <a:latin typeface="Cambria Math" panose="02040503050406030204" pitchFamily="18" charset="0"/>
                        </a:rPr>
                        <m:t>+</m:t>
                      </m:r>
                      <m:r>
                        <a:rPr lang="tr-TR" b="0" i="1" smtClean="0">
                          <a:latin typeface="Cambria Math" panose="02040503050406030204" pitchFamily="18" charset="0"/>
                        </a:rPr>
                        <m:t>𝑏</m:t>
                      </m:r>
                      <m:f>
                        <m:fPr>
                          <m:ctrlPr>
                            <a:rPr lang="en-US" i="1">
                              <a:latin typeface="Cambria Math" panose="02040503050406030204" pitchFamily="18" charset="0"/>
                            </a:rPr>
                          </m:ctrlPr>
                        </m:fPr>
                        <m:num>
                          <m:r>
                            <a:rPr lang="en-US" i="1">
                              <a:latin typeface="Cambria Math" panose="02040503050406030204" pitchFamily="18" charset="0"/>
                            </a:rPr>
                            <m:t>𝜕</m:t>
                          </m:r>
                          <m:r>
                            <a:rPr lang="tr-TR" b="0" i="1" smtClean="0">
                              <a:latin typeface="Cambria Math" panose="02040503050406030204" pitchFamily="18" charset="0"/>
                            </a:rPr>
                            <m:t>𝑔</m:t>
                          </m:r>
                          <m:r>
                            <a:rPr lang="tr-TR" b="0" i="1" smtClean="0">
                              <a:latin typeface="Cambria Math" panose="02040503050406030204" pitchFamily="18" charset="0"/>
                            </a:rPr>
                            <m:t>(</m:t>
                          </m:r>
                          <m:r>
                            <a:rPr lang="tr-TR" b="0" i="1" smtClean="0">
                              <a:latin typeface="Cambria Math" panose="02040503050406030204" pitchFamily="18" charset="0"/>
                            </a:rPr>
                            <m:t>𝑥</m:t>
                          </m:r>
                          <m:r>
                            <a:rPr lang="tr-TR" b="0" i="1" smtClean="0">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𝑥</m:t>
                          </m:r>
                        </m:den>
                      </m:f>
                    </m:oMath>
                  </m:oMathPara>
                </a14:m>
                <a:endParaRPr lang="tr-TR" dirty="0">
                  <a:latin typeface="Arial" charset="0"/>
                </a:endParaRPr>
              </a:p>
              <a:p>
                <a:pPr marL="457200" indent="-457200">
                  <a:spcBef>
                    <a:spcPts val="1200"/>
                  </a:spcBef>
                  <a:spcAft>
                    <a:spcPts val="1200"/>
                  </a:spcAft>
                  <a:buFont typeface="Arial" panose="020B0604020202020204" pitchFamily="34" charset="0"/>
                  <a:buChar char="•"/>
                </a:pPr>
                <a:r>
                  <a:rPr lang="en-US" dirty="0"/>
                  <a:t>Differentiation is </a:t>
                </a:r>
                <a:r>
                  <a:rPr lang="en-US" i="1" dirty="0"/>
                  <a:t>linear</a:t>
                </a:r>
                <a:endParaRPr lang="tr-TR" i="1" dirty="0"/>
              </a:p>
              <a:p>
                <a:pPr marL="857250" lvl="1" indent="-457200">
                  <a:spcBef>
                    <a:spcPts val="1200"/>
                  </a:spcBef>
                  <a:spcAft>
                    <a:spcPts val="1200"/>
                  </a:spcAft>
                  <a:buFont typeface="Arial" panose="020B0604020202020204" pitchFamily="34" charset="0"/>
                  <a:buChar char="•"/>
                </a:pPr>
                <a:r>
                  <a:rPr lang="en-US" i="1" dirty="0"/>
                  <a:t>Derivative of shifted signal is shifted derivative</a:t>
                </a:r>
              </a:p>
              <a:p>
                <a:pPr marL="857250" lvl="1" indent="-457200">
                  <a:buFont typeface="Arial" panose="020B0604020202020204" pitchFamily="34" charset="0"/>
                  <a:buChar char="•"/>
                </a:pPr>
                <a:endParaRPr lang="en-US" i="1" dirty="0"/>
              </a:p>
              <a:p>
                <a:pPr marL="0" indent="0"/>
                <a:endParaRPr lang="en-US" dirty="0">
                  <a:latin typeface="Arial" charset="0"/>
                </a:endParaRPr>
              </a:p>
            </p:txBody>
          </p:sp>
        </mc:Choice>
        <mc:Fallback>
          <p:sp>
            <p:nvSpPr>
              <p:cNvPr id="220163" name="Rectangle 3"/>
              <p:cNvSpPr>
                <a:spLocks noGrp="1" noRot="1" noChangeAspect="1" noMove="1" noResize="1" noEditPoints="1" noAdjustHandles="1" noChangeArrowheads="1" noChangeShapeType="1" noTextEdit="1"/>
              </p:cNvSpPr>
              <p:nvPr>
                <p:ph idx="1"/>
              </p:nvPr>
            </p:nvSpPr>
            <p:spPr>
              <a:blipFill>
                <a:blip r:embed="rId3"/>
                <a:stretch>
                  <a:fillRect l="-1059" t="-1159"/>
                </a:stretch>
              </a:blipFill>
            </p:spPr>
            <p:txBody>
              <a:bodyPr/>
              <a:lstStyle/>
              <a:p>
                <a:r>
                  <a:rPr lang="en-US">
                    <a:noFill/>
                  </a:rPr>
                  <a:t> </a:t>
                </a:r>
              </a:p>
            </p:txBody>
          </p:sp>
        </mc:Fallback>
      </mc:AlternateContent>
      <p:sp>
        <p:nvSpPr>
          <p:cNvPr id="220175" name="Text Box 15"/>
          <p:cNvSpPr txBox="1">
            <a:spLocks noChangeArrowheads="1"/>
          </p:cNvSpPr>
          <p:nvPr/>
        </p:nvSpPr>
        <p:spPr bwMode="auto">
          <a:xfrm>
            <a:off x="8229600" y="6477000"/>
            <a:ext cx="23749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solidFill>
                  <a:srgbClr val="000000"/>
                </a:solidFill>
                <a:latin typeface="Arial" charset="0"/>
                <a:cs typeface="Arial" charset="0"/>
              </a:rPr>
              <a:t>Source: D. Forsyth, D. Lowe</a:t>
            </a:r>
          </a:p>
        </p:txBody>
      </p:sp>
    </p:spTree>
    <p:extLst>
      <p:ext uri="{BB962C8B-B14F-4D97-AF65-F5344CB8AC3E}">
        <p14:creationId xmlns:p14="http://schemas.microsoft.com/office/powerpoint/2010/main" val="2799140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latin typeface="Arial" charset="0"/>
              </a:rPr>
              <a:t>Differentiation and convolution</a:t>
            </a:r>
          </a:p>
        </p:txBody>
      </p:sp>
      <mc:AlternateContent xmlns:mc="http://schemas.openxmlformats.org/markup-compatibility/2006">
        <mc:Choice xmlns:a14="http://schemas.microsoft.com/office/drawing/2010/main" Requires="a14">
          <p:sp>
            <p:nvSpPr>
              <p:cNvPr id="220164" name="Rectangle 4"/>
              <p:cNvSpPr>
                <a:spLocks noGrp="1" noChangeArrowheads="1"/>
              </p:cNvSpPr>
              <p:nvPr>
                <p:ph idx="1"/>
              </p:nvPr>
            </p:nvSpPr>
            <p:spPr/>
            <p:txBody>
              <a:bodyPr/>
              <a:lstStyle/>
              <a:p>
                <a:pPr marL="457200" indent="-457200">
                  <a:buFont typeface="Arial" panose="020B0604020202020204" pitchFamily="34" charset="0"/>
                  <a:buChar char="•"/>
                </a:pPr>
                <a:r>
                  <a:rPr lang="en-US" dirty="0"/>
                  <a:t>Hence, differentiation can be represented as convolution!</a:t>
                </a:r>
              </a:p>
              <a:p>
                <a:pPr marL="857250" lvl="1" indent="-457200">
                  <a:buFont typeface="Arial" panose="020B0604020202020204" pitchFamily="34" charset="0"/>
                  <a:buChar char="•"/>
                </a:pPr>
                <a:r>
                  <a:rPr lang="en-US" dirty="0">
                    <a:latin typeface="Arial" charset="0"/>
                  </a:rPr>
                  <a:t>We could approximate this as</a:t>
                </a:r>
              </a:p>
              <a:p>
                <a:pPr marL="0" indent="0"/>
                <a:endParaRPr lang="tr-TR" sz="2400" i="1" dirty="0">
                  <a:latin typeface="Cambria Math" panose="02040503050406030204" pitchFamily="18" charset="0"/>
                </a:endParaRPr>
              </a:p>
              <a:p>
                <a:pPr marL="0" indent="0"/>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tr-TR"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tr-TR" b="0" i="1" smtClean="0">
                          <a:latin typeface="Cambria Math" panose="02040503050406030204" pitchFamily="18" charset="0"/>
                        </a:rPr>
                        <m:t>=</m:t>
                      </m:r>
                      <m:r>
                        <a:rPr lang="tr-TR" i="1">
                          <a:latin typeface="Cambria Math" panose="02040503050406030204" pitchFamily="18" charset="0"/>
                        </a:rPr>
                        <m:t>𝑓</m:t>
                      </m:r>
                      <m:d>
                        <m:dPr>
                          <m:ctrlPr>
                            <a:rPr lang="tr-TR" i="1">
                              <a:latin typeface="Cambria Math" panose="02040503050406030204" pitchFamily="18" charset="0"/>
                            </a:rPr>
                          </m:ctrlPr>
                        </m:dPr>
                        <m:e>
                          <m:r>
                            <a:rPr lang="tr-TR" i="1">
                              <a:latin typeface="Cambria Math" panose="02040503050406030204" pitchFamily="18" charset="0"/>
                            </a:rPr>
                            <m:t>𝑥</m:t>
                          </m:r>
                          <m:r>
                            <a:rPr lang="tr-TR" b="0" i="1" smtClean="0">
                              <a:latin typeface="Cambria Math" panose="02040503050406030204" pitchFamily="18" charset="0"/>
                            </a:rPr>
                            <m:t>+1</m:t>
                          </m:r>
                          <m:r>
                            <a:rPr lang="tr-TR" i="1">
                              <a:latin typeface="Cambria Math" panose="02040503050406030204" pitchFamily="18" charset="0"/>
                            </a:rPr>
                            <m:t>,</m:t>
                          </m:r>
                          <m:r>
                            <a:rPr lang="tr-TR" i="1">
                              <a:latin typeface="Cambria Math" panose="02040503050406030204" pitchFamily="18" charset="0"/>
                            </a:rPr>
                            <m:t>𝑦</m:t>
                          </m:r>
                        </m:e>
                      </m:d>
                      <m:r>
                        <a:rPr lang="tr-TR" i="1">
                          <a:latin typeface="Cambria Math" panose="02040503050406030204" pitchFamily="18" charset="0"/>
                        </a:rPr>
                        <m:t>−</m:t>
                      </m:r>
                      <m:r>
                        <a:rPr lang="tr-TR" i="1">
                          <a:latin typeface="Cambria Math" panose="02040503050406030204" pitchFamily="18" charset="0"/>
                        </a:rPr>
                        <m:t>𝑓</m:t>
                      </m:r>
                      <m:r>
                        <a:rPr lang="tr-TR" i="1">
                          <a:latin typeface="Cambria Math" panose="02040503050406030204" pitchFamily="18" charset="0"/>
                        </a:rPr>
                        <m:t>(</m:t>
                      </m:r>
                      <m:r>
                        <a:rPr lang="tr-TR" i="1">
                          <a:latin typeface="Cambria Math" panose="02040503050406030204" pitchFamily="18" charset="0"/>
                        </a:rPr>
                        <m:t>𝑥</m:t>
                      </m:r>
                      <m:r>
                        <a:rPr lang="tr-TR" i="1">
                          <a:latin typeface="Cambria Math" panose="02040503050406030204" pitchFamily="18" charset="0"/>
                        </a:rPr>
                        <m:t>,</m:t>
                      </m:r>
                      <m:r>
                        <a:rPr lang="tr-TR" i="1">
                          <a:latin typeface="Cambria Math" panose="02040503050406030204" pitchFamily="18" charset="0"/>
                        </a:rPr>
                        <m:t>𝑦</m:t>
                      </m:r>
                      <m:r>
                        <a:rPr lang="tr-TR" i="1">
                          <a:latin typeface="Cambria Math" panose="02040503050406030204" pitchFamily="18" charset="0"/>
                        </a:rPr>
                        <m:t>)</m:t>
                      </m:r>
                    </m:oMath>
                  </m:oMathPara>
                </a14:m>
                <a:endParaRPr lang="en-US" dirty="0">
                  <a:latin typeface="Arial" charset="0"/>
                </a:endParaRPr>
              </a:p>
              <a:p>
                <a:pPr marL="0" indent="0"/>
                <a:endParaRPr lang="en-US" dirty="0">
                  <a:latin typeface="Arial" charset="0"/>
                </a:endParaRPr>
              </a:p>
              <a:p>
                <a:pPr lvl="1">
                  <a:buFont typeface="Arial" panose="020B0604020202020204" pitchFamily="34" charset="0"/>
                  <a:buChar char="•"/>
                </a:pPr>
                <a:r>
                  <a:rPr lang="en-US" dirty="0">
                    <a:latin typeface="Arial" charset="0"/>
                  </a:rPr>
                  <a:t>which is obviously a</a:t>
                </a:r>
                <a:r>
                  <a:rPr lang="tr-TR" dirty="0">
                    <a:latin typeface="Arial" charset="0"/>
                  </a:rPr>
                  <a:t> </a:t>
                </a:r>
                <a:r>
                  <a:rPr lang="en-US" dirty="0">
                    <a:latin typeface="Arial" charset="0"/>
                  </a:rPr>
                  <a:t>convolution</a:t>
                </a:r>
              </a:p>
            </p:txBody>
          </p:sp>
        </mc:Choice>
        <mc:Fallback>
          <p:sp>
            <p:nvSpPr>
              <p:cNvPr id="220164" name="Rectangle 4"/>
              <p:cNvSpPr>
                <a:spLocks noGrp="1" noRot="1" noChangeAspect="1" noMove="1" noResize="1" noEditPoints="1" noAdjustHandles="1" noChangeArrowheads="1" noChangeShapeType="1" noTextEdit="1"/>
              </p:cNvSpPr>
              <p:nvPr>
                <p:ph idx="1"/>
              </p:nvPr>
            </p:nvSpPr>
            <p:spPr>
              <a:blipFill>
                <a:blip r:embed="rId3"/>
                <a:stretch>
                  <a:fillRect l="-1059" t="-1159"/>
                </a:stretch>
              </a:blipFill>
            </p:spPr>
            <p:txBody>
              <a:bodyPr/>
              <a:lstStyle/>
              <a:p>
                <a:r>
                  <a:rPr lang="en-US">
                    <a:noFill/>
                  </a:rPr>
                  <a:t> </a:t>
                </a:r>
              </a:p>
            </p:txBody>
          </p:sp>
        </mc:Fallback>
      </mc:AlternateContent>
      <p:graphicFrame>
        <p:nvGraphicFramePr>
          <p:cNvPr id="952327" name="Group 7"/>
          <p:cNvGraphicFramePr>
            <a:graphicFrameLocks noGrp="1"/>
          </p:cNvGraphicFramePr>
          <p:nvPr>
            <p:extLst>
              <p:ext uri="{D42A27DB-BD31-4B8C-83A1-F6EECF244321}">
                <p14:modId xmlns:p14="http://schemas.microsoft.com/office/powerpoint/2010/main" val="2186499676"/>
              </p:ext>
            </p:extLst>
          </p:nvPr>
        </p:nvGraphicFramePr>
        <p:xfrm>
          <a:off x="5029200" y="4419600"/>
          <a:ext cx="1447800" cy="762000"/>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Arial" charset="0"/>
                        </a:rPr>
                        <a:t>  -1</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Arial" charset="0"/>
                        </a:rPr>
                        <a:t>  1</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0"/>
                  </a:ext>
                </a:extLst>
              </a:tr>
            </a:tbl>
          </a:graphicData>
        </a:graphic>
      </p:graphicFrame>
      <p:sp>
        <p:nvSpPr>
          <p:cNvPr id="220175" name="Text Box 15"/>
          <p:cNvSpPr txBox="1">
            <a:spLocks noChangeArrowheads="1"/>
          </p:cNvSpPr>
          <p:nvPr/>
        </p:nvSpPr>
        <p:spPr bwMode="auto">
          <a:xfrm>
            <a:off x="8229600" y="6477000"/>
            <a:ext cx="23749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solidFill>
                  <a:srgbClr val="000000"/>
                </a:solidFill>
                <a:latin typeface="Arial" charset="0"/>
                <a:cs typeface="Arial" charset="0"/>
              </a:rPr>
              <a:t>Source: D. Forsyth, D. Lowe</a:t>
            </a:r>
          </a:p>
        </p:txBody>
      </p:sp>
    </p:spTree>
    <p:extLst>
      <p:ext uri="{BB962C8B-B14F-4D97-AF65-F5344CB8AC3E}">
        <p14:creationId xmlns:p14="http://schemas.microsoft.com/office/powerpoint/2010/main" val="17881263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94"/>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j$&#10;\end{document}&#10;"/>
  <p:tag name="EXTERNALNAME" val="txp_fig"/>
  <p:tag name="BLEND" val="False"/>
  <p:tag name="TRANSPARENT" val="False"/>
  <p:tag name="KEEPFILES" val="False"/>
  <p:tag name="DEBUGPAUSE" val="False"/>
  <p:tag name="RESOLUTION" val="300"/>
  <p:tag name="BITMAPFORMAT" val="bmpmono"/>
  <p:tag name="DEBUGINTERACTIVE" val="True"/>
  <p:tag name="ORIGWIDTH" val="33.25"/>
  <p:tag name="PICTUREFILESIZE" val="662"/>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10;\end{document}&#10;"/>
  <p:tag name="EXTERNALNAME" val="Edittex"/>
  <p:tag name="BLEND" val="False"/>
  <p:tag name="TRANSPARENT" val="True"/>
  <p:tag name="BITMAPFORMAT" val="bmpmono"/>
  <p:tag name="DEBUGINTERACTIVE" val="True"/>
  <p:tag name="ORIGWIDTH" val="33.25"/>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heme/theme1.xml><?xml version="1.0" encoding="utf-8"?>
<a:theme xmlns:a="http://schemas.openxmlformats.org/drawingml/2006/main" name="Blank Presentation">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14504</TotalTime>
  <Words>5932</Words>
  <Application>Microsoft Office PowerPoint</Application>
  <PresentationFormat>Widescreen</PresentationFormat>
  <Paragraphs>2398</Paragraphs>
  <Slides>124</Slides>
  <Notes>76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4</vt:i4>
      </vt:variant>
      <vt:variant>
        <vt:lpstr>Slide Titles</vt:lpstr>
      </vt:variant>
      <vt:variant>
        <vt:i4>124</vt:i4>
      </vt:variant>
    </vt:vector>
  </HeadingPairs>
  <TitlesOfParts>
    <vt:vector size="139" baseType="lpstr">
      <vt:lpstr>Adobe Caslon Pro</vt:lpstr>
      <vt:lpstr>Albertus Extra Bold</vt:lpstr>
      <vt:lpstr>Arial</vt:lpstr>
      <vt:lpstr>Calibri</vt:lpstr>
      <vt:lpstr>Cambria Math</vt:lpstr>
      <vt:lpstr>Courier New</vt:lpstr>
      <vt:lpstr>Helvetica</vt:lpstr>
      <vt:lpstr>Tahoma</vt:lpstr>
      <vt:lpstr>Times</vt:lpstr>
      <vt:lpstr>Times New Roman</vt:lpstr>
      <vt:lpstr>Blank Presentation</vt:lpstr>
      <vt:lpstr>Equation</vt:lpstr>
      <vt:lpstr>Image</vt:lpstr>
      <vt:lpstr>Photo Editor Photo</vt:lpstr>
      <vt:lpstr>Bitmap Image</vt:lpstr>
      <vt:lpstr>Light + Color + Image</vt:lpstr>
      <vt:lpstr>Human Visual System</vt:lpstr>
      <vt:lpstr>What is the Retina made of?</vt:lpstr>
      <vt:lpstr>Rod / Cone Sensitivity</vt:lpstr>
      <vt:lpstr>Rod / Cone Distribution</vt:lpstr>
      <vt:lpstr>What is light?</vt:lpstr>
      <vt:lpstr>Electromagnetic Spectrum</vt:lpstr>
      <vt:lpstr>The Physics of Light</vt:lpstr>
      <vt:lpstr>Color Perception in Human</vt:lpstr>
      <vt:lpstr>Color Perception</vt:lpstr>
      <vt:lpstr>"Do you see what I see?</vt:lpstr>
      <vt:lpstr>Color Vision in Animals</vt:lpstr>
      <vt:lpstr>Color Vision in Animals</vt:lpstr>
      <vt:lpstr>Digital Image</vt:lpstr>
      <vt:lpstr>What is a digital image?</vt:lpstr>
      <vt:lpstr>Images as functions</vt:lpstr>
      <vt:lpstr>Images as functions</vt:lpstr>
      <vt:lpstr>Digital Images</vt:lpstr>
      <vt:lpstr>Digital Images – Sampling</vt:lpstr>
      <vt:lpstr>Digital Images – Sampling</vt:lpstr>
      <vt:lpstr>Digital Images – Quantisation</vt:lpstr>
      <vt:lpstr>Colour Images</vt:lpstr>
      <vt:lpstr>Digital camera</vt:lpstr>
      <vt:lpstr>CCD vs. CMOS</vt:lpstr>
      <vt:lpstr>Issues with digital cameras</vt:lpstr>
      <vt:lpstr>Color sensing in camera: Color filter array</vt:lpstr>
      <vt:lpstr>Demosaicing Result</vt:lpstr>
      <vt:lpstr>Problem with demosaicing: color moire</vt:lpstr>
      <vt:lpstr>The cause of color moire</vt:lpstr>
      <vt:lpstr>Color sensing in camera: Prism</vt:lpstr>
      <vt:lpstr>Color sensing in camera: Foveon X3</vt:lpstr>
      <vt:lpstr>Colour Images – RGB Images</vt:lpstr>
      <vt:lpstr>Colour Images – RGB Images</vt:lpstr>
      <vt:lpstr>Colour Images – CMY Images</vt:lpstr>
      <vt:lpstr>Colour Images – YUV Images</vt:lpstr>
      <vt:lpstr>Colour Images – HLS Images</vt:lpstr>
      <vt:lpstr>Colour Images – HLS Images</vt:lpstr>
      <vt:lpstr>Colour Images – Other colour spaces</vt:lpstr>
      <vt:lpstr>Colour Images – Skin detection</vt:lpstr>
      <vt:lpstr>Colour Images – Red eye detection</vt:lpstr>
      <vt:lpstr>Noise</vt:lpstr>
      <vt:lpstr>Noise - Models</vt:lpstr>
      <vt:lpstr>Noise – Salt and Pepper Noise</vt:lpstr>
      <vt:lpstr>Noise – Gaussian Noise</vt:lpstr>
      <vt:lpstr>Noise – Gaussian Noise Generation</vt:lpstr>
      <vt:lpstr>LINEAR FILTERING</vt:lpstr>
      <vt:lpstr>Overview of Filtering</vt:lpstr>
      <vt:lpstr>Overview of Filtering</vt:lpstr>
      <vt:lpstr>Motivation: Noise reduction</vt:lpstr>
      <vt:lpstr>Moving average</vt:lpstr>
      <vt:lpstr>Moving Average In 2D</vt:lpstr>
      <vt:lpstr>Moving Average In 2D</vt:lpstr>
      <vt:lpstr>Moving Average In 2D</vt:lpstr>
      <vt:lpstr>Moving Average In 2D</vt:lpstr>
      <vt:lpstr>Moving Average In 2D</vt:lpstr>
      <vt:lpstr>Moving Average In 2D</vt:lpstr>
      <vt:lpstr>Key properties Linear Filters</vt:lpstr>
      <vt:lpstr>Defining Convolution</vt:lpstr>
      <vt:lpstr>Properties in more detail</vt:lpstr>
      <vt:lpstr>Annoying details</vt:lpstr>
      <vt:lpstr>shape = ‘valid’</vt:lpstr>
      <vt:lpstr>shape = ‘same’</vt:lpstr>
      <vt:lpstr>shape = ‘full’</vt:lpstr>
      <vt:lpstr>Annoying details</vt:lpstr>
      <vt:lpstr>Annoying details</vt:lpstr>
      <vt:lpstr>Practice with linear filters</vt:lpstr>
      <vt:lpstr>Practice with linear filters</vt:lpstr>
      <vt:lpstr>Practice with linear filters</vt:lpstr>
      <vt:lpstr>Practice with linear filters</vt:lpstr>
      <vt:lpstr>Practice with linear filters</vt:lpstr>
      <vt:lpstr>Practice with linear filters</vt:lpstr>
      <vt:lpstr>Practice with linear filters</vt:lpstr>
      <vt:lpstr>Practice with linear filters</vt:lpstr>
      <vt:lpstr>Sharpening</vt:lpstr>
      <vt:lpstr>Overview of Filtering</vt:lpstr>
      <vt:lpstr>Smoothing with box filter revisited</vt:lpstr>
      <vt:lpstr>Smoothing with box filter revisited</vt:lpstr>
      <vt:lpstr>Gaussian Kernel</vt:lpstr>
      <vt:lpstr>Choosing kernel width</vt:lpstr>
      <vt:lpstr>Choosing kernel width</vt:lpstr>
      <vt:lpstr>Example: Smoothing with a Gaussian</vt:lpstr>
      <vt:lpstr>Mean vs. Gaussian filtering</vt:lpstr>
      <vt:lpstr>Gaussian filters</vt:lpstr>
      <vt:lpstr>Separability of the Gaussian filter</vt:lpstr>
      <vt:lpstr>Separability example</vt:lpstr>
      <vt:lpstr>Overview of Filtering</vt:lpstr>
      <vt:lpstr>Alternative idea: Median filtering</vt:lpstr>
      <vt:lpstr>Median filter</vt:lpstr>
      <vt:lpstr>Median filtering results</vt:lpstr>
      <vt:lpstr>Median vs. Gaussian filtering</vt:lpstr>
      <vt:lpstr>Edges</vt:lpstr>
      <vt:lpstr>Edge detection</vt:lpstr>
      <vt:lpstr>Origin of edges</vt:lpstr>
      <vt:lpstr>Characterizing edges</vt:lpstr>
      <vt:lpstr>Intensity profile</vt:lpstr>
      <vt:lpstr>Edges in the Visual Cortex</vt:lpstr>
      <vt:lpstr>Image gradient</vt:lpstr>
      <vt:lpstr>Differentiation and convolution</vt:lpstr>
      <vt:lpstr>Differentiation and convolution</vt:lpstr>
      <vt:lpstr>Images as Functions</vt:lpstr>
      <vt:lpstr>Finite difference filters</vt:lpstr>
      <vt:lpstr>Finite differences: example</vt:lpstr>
      <vt:lpstr>Effects of noise</vt:lpstr>
      <vt:lpstr>Effects of noise</vt:lpstr>
      <vt:lpstr>Solution: smooth first</vt:lpstr>
      <vt:lpstr>Derivative theorem of convolution</vt:lpstr>
      <vt:lpstr>Derivative of Gaussian filter</vt:lpstr>
      <vt:lpstr>Scale of Gaussian derivative filter</vt:lpstr>
      <vt:lpstr>Implementation issues</vt:lpstr>
      <vt:lpstr>Designing an edge detector</vt:lpstr>
      <vt:lpstr>Canny edge detector</vt:lpstr>
      <vt:lpstr>Canny edge detector</vt:lpstr>
      <vt:lpstr>Non-maximum suppression</vt:lpstr>
      <vt:lpstr>Example</vt:lpstr>
      <vt:lpstr>Example</vt:lpstr>
      <vt:lpstr>Example</vt:lpstr>
      <vt:lpstr>Example</vt:lpstr>
      <vt:lpstr>Canny edge detector</vt:lpstr>
      <vt:lpstr>Edge linking</vt:lpstr>
      <vt:lpstr>Canny edge detector</vt:lpstr>
      <vt:lpstr>Hysteresis thresholding</vt:lpstr>
      <vt:lpstr>Hysteresis thresholding</vt:lpstr>
      <vt:lpstr>Effect of  (Gaussian kernel spread/size)</vt:lpstr>
      <vt:lpstr>Edge detection is just the beginning…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Tarkan AYDIN</cp:lastModifiedBy>
  <cp:revision>411</cp:revision>
  <dcterms:created xsi:type="dcterms:W3CDTF">2004-08-29T23:15:23Z</dcterms:created>
  <dcterms:modified xsi:type="dcterms:W3CDTF">2021-11-18T15:35:26Z</dcterms:modified>
</cp:coreProperties>
</file>